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7"/>
  </p:notesMasterIdLst>
  <p:sldIdLst>
    <p:sldId id="256" r:id="rId2"/>
    <p:sldId id="282" r:id="rId3"/>
    <p:sldId id="1094" r:id="rId4"/>
    <p:sldId id="1123" r:id="rId5"/>
    <p:sldId id="1124" r:id="rId6"/>
    <p:sldId id="1125" r:id="rId7"/>
    <p:sldId id="1126" r:id="rId8"/>
    <p:sldId id="1109" r:id="rId9"/>
    <p:sldId id="1127" r:id="rId10"/>
    <p:sldId id="1128" r:id="rId11"/>
    <p:sldId id="602" r:id="rId12"/>
    <p:sldId id="273" r:id="rId13"/>
    <p:sldId id="274" r:id="rId14"/>
    <p:sldId id="275" r:id="rId15"/>
    <p:sldId id="276"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1094"/>
            <p14:sldId id="1123"/>
            <p14:sldId id="1124"/>
            <p14:sldId id="1125"/>
            <p14:sldId id="1126"/>
            <p14:sldId id="1109"/>
            <p14:sldId id="1127"/>
            <p14:sldId id="1128"/>
            <p14:sldId id="602"/>
            <p14:sldId id="273"/>
            <p14:sldId id="274"/>
            <p14:sldId id="275"/>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28" autoAdjust="0"/>
    <p:restoredTop sz="96447" autoAdjust="0"/>
  </p:normalViewPr>
  <p:slideViewPr>
    <p:cSldViewPr snapToGrid="0">
      <p:cViewPr varScale="1">
        <p:scale>
          <a:sx n="59" d="100"/>
          <a:sy n="59" d="100"/>
        </p:scale>
        <p:origin x="84" y="738"/>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2021-03-18</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err="1">
                <a:solidFill>
                  <a:schemeClr val="bg1"/>
                </a:solidFill>
                <a:latin typeface="Constantia" panose="02030602050306030303" pitchFamily="18" charset="0"/>
                <a:cs typeface="Arial" pitchFamily="34" charset="0"/>
              </a:rPr>
              <a:t>ece</a:t>
            </a:r>
            <a:r>
              <a:rPr lang="en-US" sz="2000" cap="small" baseline="0" dirty="0">
                <a:solidFill>
                  <a:schemeClr val="bg1"/>
                </a:solidFill>
                <a:latin typeface="Constantia" panose="02030602050306030303" pitchFamily="18" charset="0"/>
                <a:cs typeface="Arial" pitchFamily="34" charset="0"/>
              </a:rPr>
              <a:t> 204</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Numerical methods</a:t>
            </a: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a:solidFill>
                  <a:schemeClr val="bg1"/>
                </a:solidFill>
                <a:latin typeface="Georgia" panose="02040502050405020303" pitchFamily="18" charset="0"/>
                <a:ea typeface="ＭＳ Ｐゴシック" charset="-128"/>
                <a:cs typeface="Arial" pitchFamily="34" charset="0"/>
              </a:rPr>
              <a:t>Douglas Wilhelm Harder, LEL, </a:t>
            </a:r>
            <a:r>
              <a:rPr lang="en-US" sz="1600" b="0" kern="0" dirty="0" err="1">
                <a:solidFill>
                  <a:schemeClr val="bg1"/>
                </a:solidFill>
                <a:latin typeface="Georgia" panose="02040502050405020303" pitchFamily="18" charset="0"/>
                <a:ea typeface="ＭＳ Ｐゴシック" charset="-128"/>
                <a:cs typeface="Arial" pitchFamily="34" charset="0"/>
              </a:rPr>
              <a:t>M.Math</a:t>
            </a:r>
            <a:r>
              <a:rPr lang="en-US" sz="1600" b="0" kern="0" dirty="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35696"/>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Approximating solutions to systems of higher-order initial-value problems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Approximating solutions to systems of higher-order initial-value problems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lgn="l">
              <a:defRPr>
                <a:latin typeface="Cambria" panose="02040503050406030204" pitchFamily="18" charset="0"/>
                <a:ea typeface="Cambria" panose="02040503050406030204" pitchFamily="18" charset="0"/>
              </a:defRPr>
            </a:lvl1pPr>
            <a:lvl2pPr algn="l">
              <a:defRPr>
                <a:latin typeface="Cambria" panose="02040503050406030204" pitchFamily="18" charset="0"/>
                <a:ea typeface="Cambria" panose="02040503050406030204" pitchFamily="18" charset="0"/>
              </a:defRPr>
            </a:lvl2pPr>
            <a:lvl3pPr algn="l">
              <a:defRPr>
                <a:latin typeface="Cambria" panose="02040503050406030204" pitchFamily="18" charset="0"/>
                <a:ea typeface="Cambria" panose="02040503050406030204" pitchFamily="18" charset="0"/>
              </a:defRPr>
            </a:lvl3pPr>
            <a:lvl4pPr algn="l">
              <a:defRPr>
                <a:latin typeface="Cambria" panose="02040503050406030204" pitchFamily="18" charset="0"/>
                <a:ea typeface="Cambria" panose="02040503050406030204" pitchFamily="18" charset="0"/>
              </a:defRPr>
            </a:lvl4pPr>
            <a:lvl5pPr algn="l">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US"/>
              <a:t>Approximating solutions to systems of higher-order initial-value problems</a:t>
            </a:r>
            <a:endParaRPr lang="en-CA" dirty="0"/>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Approximating solutions to systems of higher-order initial-value problems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11"/>
          </p:nvPr>
        </p:nvSpPr>
        <p:spPr/>
        <p:txBody>
          <a:bodyPr/>
          <a:lstStyle/>
          <a:p>
            <a:r>
              <a:rPr lang="en-US"/>
              <a:t>Approximating solutions to systems of higher-order initial-value problems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p:cNvSpPr>
            <a:spLocks noGrp="1"/>
          </p:cNvSpPr>
          <p:nvPr>
            <p:ph type="ftr" sz="quarter" idx="11"/>
          </p:nvPr>
        </p:nvSpPr>
        <p:spPr/>
        <p:txBody>
          <a:bodyPr/>
          <a:lstStyle/>
          <a:p>
            <a:r>
              <a:rPr lang="en-US"/>
              <a:t>Approximating solutions to systems of higher-order initial-value problems</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Footer Placeholder 3"/>
          <p:cNvSpPr>
            <a:spLocks noGrp="1"/>
          </p:cNvSpPr>
          <p:nvPr>
            <p:ph type="ftr" sz="quarter" idx="11"/>
          </p:nvPr>
        </p:nvSpPr>
        <p:spPr/>
        <p:txBody>
          <a:bodyPr/>
          <a:lstStyle/>
          <a:p>
            <a:r>
              <a:rPr lang="en-US"/>
              <a:t>Approximating solutions to systems of higher-order initial-value problems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Approximating solutions to systems of higher-order initial-value problems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Approximating solutions to systems of higher-order initial-value problems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Approximating solutions to systems of higher-order initial-value problems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3"/>
          </p:nvPr>
        </p:nvSpPr>
        <p:spPr>
          <a:xfrm>
            <a:off x="1420586" y="76200"/>
            <a:ext cx="6885215" cy="397329"/>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US"/>
              <a:t>Approximating solutions to systems of higher-order initial-value problems</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25.wmf"/><Relationship Id="rId3" Type="http://schemas.openxmlformats.org/officeDocument/2006/relationships/audio" Target="../media/media10.m4a"/><Relationship Id="rId7" Type="http://schemas.openxmlformats.org/officeDocument/2006/relationships/oleObject" Target="../embeddings/oleObject18.bin"/><Relationship Id="rId2" Type="http://schemas.microsoft.com/office/2007/relationships/media" Target="../media/media10.m4a"/><Relationship Id="rId1" Type="http://schemas.openxmlformats.org/officeDocument/2006/relationships/tags" Target="../tags/tag7.xml"/><Relationship Id="rId6" Type="http://schemas.openxmlformats.org/officeDocument/2006/relationships/image" Target="../media/image24.wmf"/><Relationship Id="rId5" Type="http://schemas.openxmlformats.org/officeDocument/2006/relationships/oleObject" Target="../embeddings/oleObject17.bin"/><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8.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0.wmf"/><Relationship Id="rId3" Type="http://schemas.openxmlformats.org/officeDocument/2006/relationships/audio" Target="../media/media3.m4a"/><Relationship Id="rId7" Type="http://schemas.openxmlformats.org/officeDocument/2006/relationships/oleObject" Target="../embeddings/oleObject2.bin"/><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9.wmf"/><Relationship Id="rId5" Type="http://schemas.openxmlformats.org/officeDocument/2006/relationships/oleObject" Target="../embeddings/oleObject1.bin"/><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1.wmf"/><Relationship Id="rId3" Type="http://schemas.openxmlformats.org/officeDocument/2006/relationships/audio" Target="../media/media4.m4a"/><Relationship Id="rId7" Type="http://schemas.openxmlformats.org/officeDocument/2006/relationships/oleObject" Target="../embeddings/oleObject4.bin"/><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10.wmf"/><Relationship Id="rId11" Type="http://schemas.openxmlformats.org/officeDocument/2006/relationships/image" Target="../media/image8.png"/><Relationship Id="rId5" Type="http://schemas.openxmlformats.org/officeDocument/2006/relationships/oleObject" Target="../embeddings/oleObject3.bin"/><Relationship Id="rId10" Type="http://schemas.openxmlformats.org/officeDocument/2006/relationships/image" Target="../media/image12.wmf"/><Relationship Id="rId4" Type="http://schemas.openxmlformats.org/officeDocument/2006/relationships/slideLayout" Target="../slideLayouts/slideLayout2.xml"/><Relationship Id="rId9" Type="http://schemas.openxmlformats.org/officeDocument/2006/relationships/oleObject" Target="../embeddings/oleObject5.bin"/></Relationships>
</file>

<file path=ppt/slides/_rels/slide5.xml.rels><?xml version="1.0" encoding="UTF-8" standalone="yes"?>
<Relationships xmlns="http://schemas.openxmlformats.org/package/2006/relationships"><Relationship Id="rId8" Type="http://schemas.openxmlformats.org/officeDocument/2006/relationships/image" Target="../media/image14.wmf"/><Relationship Id="rId13" Type="http://schemas.openxmlformats.org/officeDocument/2006/relationships/image" Target="../media/image8.png"/><Relationship Id="rId3" Type="http://schemas.openxmlformats.org/officeDocument/2006/relationships/audio" Target="../media/media5.m4a"/><Relationship Id="rId7" Type="http://schemas.openxmlformats.org/officeDocument/2006/relationships/oleObject" Target="../embeddings/oleObject7.bin"/><Relationship Id="rId12" Type="http://schemas.openxmlformats.org/officeDocument/2006/relationships/image" Target="../media/image16.wmf"/><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13.wmf"/><Relationship Id="rId11" Type="http://schemas.openxmlformats.org/officeDocument/2006/relationships/oleObject" Target="../embeddings/oleObject9.bin"/><Relationship Id="rId5" Type="http://schemas.openxmlformats.org/officeDocument/2006/relationships/oleObject" Target="../embeddings/oleObject6.bin"/><Relationship Id="rId10" Type="http://schemas.openxmlformats.org/officeDocument/2006/relationships/image" Target="../media/image15.wmf"/><Relationship Id="rId4" Type="http://schemas.openxmlformats.org/officeDocument/2006/relationships/slideLayout" Target="../slideLayouts/slideLayout2.xml"/><Relationship Id="rId9" Type="http://schemas.openxmlformats.org/officeDocument/2006/relationships/oleObject" Target="../embeddings/oleObject8.bin"/></Relationships>
</file>

<file path=ppt/slides/_rels/slide6.xml.rels><?xml version="1.0" encoding="UTF-8" standalone="yes"?>
<Relationships xmlns="http://schemas.openxmlformats.org/package/2006/relationships"><Relationship Id="rId8" Type="http://schemas.openxmlformats.org/officeDocument/2006/relationships/image" Target="../media/image18.wmf"/><Relationship Id="rId3" Type="http://schemas.openxmlformats.org/officeDocument/2006/relationships/audio" Target="../media/media6.m4a"/><Relationship Id="rId7" Type="http://schemas.openxmlformats.org/officeDocument/2006/relationships/oleObject" Target="../embeddings/oleObject11.bin"/><Relationship Id="rId2" Type="http://schemas.microsoft.com/office/2007/relationships/media" Target="../media/media6.m4a"/><Relationship Id="rId1" Type="http://schemas.openxmlformats.org/officeDocument/2006/relationships/tags" Target="../tags/tag4.xml"/><Relationship Id="rId6" Type="http://schemas.openxmlformats.org/officeDocument/2006/relationships/image" Target="../media/image17.wmf"/><Relationship Id="rId5" Type="http://schemas.openxmlformats.org/officeDocument/2006/relationships/oleObject" Target="../embeddings/oleObject10.bin"/><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8.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1.wmf"/><Relationship Id="rId13" Type="http://schemas.openxmlformats.org/officeDocument/2006/relationships/image" Target="../media/image8.png"/><Relationship Id="rId3" Type="http://schemas.openxmlformats.org/officeDocument/2006/relationships/audio" Target="../media/media8.m4a"/><Relationship Id="rId7" Type="http://schemas.openxmlformats.org/officeDocument/2006/relationships/oleObject" Target="../embeddings/oleObject13.bin"/><Relationship Id="rId12" Type="http://schemas.openxmlformats.org/officeDocument/2006/relationships/image" Target="../media/image23.wmf"/><Relationship Id="rId2" Type="http://schemas.microsoft.com/office/2007/relationships/media" Target="../media/media8.m4a"/><Relationship Id="rId1" Type="http://schemas.openxmlformats.org/officeDocument/2006/relationships/tags" Target="../tags/tag5.xml"/><Relationship Id="rId6" Type="http://schemas.openxmlformats.org/officeDocument/2006/relationships/image" Target="../media/image20.wmf"/><Relationship Id="rId11" Type="http://schemas.openxmlformats.org/officeDocument/2006/relationships/oleObject" Target="../embeddings/oleObject15.bin"/><Relationship Id="rId5" Type="http://schemas.openxmlformats.org/officeDocument/2006/relationships/oleObject" Target="../embeddings/oleObject12.bin"/><Relationship Id="rId10" Type="http://schemas.openxmlformats.org/officeDocument/2006/relationships/image" Target="../media/image22.wmf"/><Relationship Id="rId4" Type="http://schemas.openxmlformats.org/officeDocument/2006/relationships/slideLayout" Target="../slideLayouts/slideLayout2.xml"/><Relationship Id="rId9" Type="http://schemas.openxmlformats.org/officeDocument/2006/relationships/oleObject" Target="../embeddings/oleObject14.bin"/></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8.png"/><Relationship Id="rId2" Type="http://schemas.microsoft.com/office/2007/relationships/media" Target="../media/media9.m4a"/><Relationship Id="rId1" Type="http://schemas.openxmlformats.org/officeDocument/2006/relationships/tags" Target="../tags/tag6.xml"/><Relationship Id="rId6" Type="http://schemas.openxmlformats.org/officeDocument/2006/relationships/image" Target="../media/image24.wmf"/><Relationship Id="rId5" Type="http://schemas.openxmlformats.org/officeDocument/2006/relationships/oleObject" Target="../embeddings/oleObject16.bin"/><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Approximating solutions to systems of higher-order initial-value problems</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8" name="Audio 7">
            <a:hlinkClick r:id="" action="ppaction://media"/>
            <a:extLst>
              <a:ext uri="{FF2B5EF4-FFF2-40B4-BE49-F238E27FC236}">
                <a16:creationId xmlns:a16="http://schemas.microsoft.com/office/drawing/2014/main" id="{141E66FE-9E93-442F-9002-D3461F022C7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mc:Choice xmlns:p14="http://schemas.microsoft.com/office/powerpoint/2010/main" Requires="p14">
      <p:transition spd="slow" p14:dur="2000" advTm="10666"/>
    </mc:Choice>
    <mc:Fallback>
      <p:transition spd="slow" advTm="106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Other systems higher-order</a:t>
            </a:r>
            <a:br>
              <a:rPr lang="en-US" dirty="0"/>
            </a:br>
            <a:r>
              <a:rPr lang="en-US" dirty="0"/>
              <a:t>initial-value problems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Thus we would reformulate as follows:</a:t>
            </a:r>
          </a:p>
          <a:p>
            <a:endParaRPr lang="en-US" sz="2400" dirty="0"/>
          </a:p>
          <a:p>
            <a:endParaRPr lang="en-US" sz="2400" dirty="0"/>
          </a:p>
          <a:p>
            <a:endParaRPr lang="en-US" sz="2400" dirty="0"/>
          </a:p>
          <a:p>
            <a:pPr lvl="1"/>
            <a:endParaRPr lang="en-US" sz="2300" dirty="0"/>
          </a:p>
          <a:p>
            <a:pPr lvl="1"/>
            <a:endParaRPr lang="en-US" sz="2300" dirty="0"/>
          </a:p>
          <a:p>
            <a:pPr lvl="1"/>
            <a:endParaRPr lang="en-US" sz="2300" dirty="0"/>
          </a:p>
          <a:p>
            <a:pPr lvl="0"/>
            <a:endParaRPr lang="en-US" dirty="0">
              <a:solidFill>
                <a:prstClr val="white"/>
              </a:solidFill>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solutions to systems of higher-order initial-value problems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10</a:t>
            </a:fld>
            <a:endParaRPr lang="en-CA"/>
          </a:p>
        </p:txBody>
      </p:sp>
      <p:graphicFrame>
        <p:nvGraphicFramePr>
          <p:cNvPr id="7" name="Object 6">
            <a:extLst>
              <a:ext uri="{FF2B5EF4-FFF2-40B4-BE49-F238E27FC236}">
                <a16:creationId xmlns:a16="http://schemas.microsoft.com/office/drawing/2014/main" id="{4C3F4D33-43DC-4C75-A4E4-4FF1362EED5E}"/>
              </a:ext>
            </a:extLst>
          </p:cNvPr>
          <p:cNvGraphicFramePr>
            <a:graphicFrameLocks noChangeAspect="1"/>
          </p:cNvGraphicFramePr>
          <p:nvPr>
            <p:extLst>
              <p:ext uri="{D42A27DB-BD31-4B8C-83A1-F6EECF244321}">
                <p14:modId xmlns:p14="http://schemas.microsoft.com/office/powerpoint/2010/main" val="1337777155"/>
              </p:ext>
            </p:extLst>
          </p:nvPr>
        </p:nvGraphicFramePr>
        <p:xfrm>
          <a:off x="1482725" y="2137455"/>
          <a:ext cx="3216275" cy="2289175"/>
        </p:xfrm>
        <a:graphic>
          <a:graphicData uri="http://schemas.openxmlformats.org/presentationml/2006/ole">
            <mc:AlternateContent xmlns:mc="http://schemas.openxmlformats.org/markup-compatibility/2006">
              <mc:Choice xmlns:v="urn:schemas-microsoft-com:vml" Requires="v">
                <p:oleObj name="Equation" r:id="rId5" imgW="1815840" imgH="1295280" progId="Equation.DSMT4">
                  <p:embed/>
                </p:oleObj>
              </mc:Choice>
              <mc:Fallback>
                <p:oleObj name="Equation" r:id="rId5" imgW="1815840" imgH="1295280" progId="Equation.DSMT4">
                  <p:embed/>
                  <p:pic>
                    <p:nvPicPr>
                      <p:cNvPr id="7" name="Object 6">
                        <a:extLst>
                          <a:ext uri="{FF2B5EF4-FFF2-40B4-BE49-F238E27FC236}">
                            <a16:creationId xmlns:a16="http://schemas.microsoft.com/office/drawing/2014/main" id="{4C3F4D33-43DC-4C75-A4E4-4FF1362EED5E}"/>
                          </a:ext>
                        </a:extLst>
                      </p:cNvPr>
                      <p:cNvPicPr/>
                      <p:nvPr/>
                    </p:nvPicPr>
                    <p:blipFill>
                      <a:blip r:embed="rId6"/>
                      <a:stretch>
                        <a:fillRect/>
                      </a:stretch>
                    </p:blipFill>
                    <p:spPr>
                      <a:xfrm>
                        <a:off x="1482725" y="2137455"/>
                        <a:ext cx="3216275" cy="2289175"/>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A0F6CAA5-B68B-4A5B-973D-99DBDCD1BC49}"/>
              </a:ext>
            </a:extLst>
          </p:cNvPr>
          <p:cNvGraphicFramePr>
            <a:graphicFrameLocks noChangeAspect="1"/>
          </p:cNvGraphicFramePr>
          <p:nvPr>
            <p:extLst>
              <p:ext uri="{D42A27DB-BD31-4B8C-83A1-F6EECF244321}">
                <p14:modId xmlns:p14="http://schemas.microsoft.com/office/powerpoint/2010/main" val="1982844218"/>
              </p:ext>
            </p:extLst>
          </p:nvPr>
        </p:nvGraphicFramePr>
        <p:xfrm>
          <a:off x="5662387" y="1288596"/>
          <a:ext cx="2159000" cy="5476875"/>
        </p:xfrm>
        <a:graphic>
          <a:graphicData uri="http://schemas.openxmlformats.org/presentationml/2006/ole">
            <mc:AlternateContent xmlns:mc="http://schemas.openxmlformats.org/markup-compatibility/2006">
              <mc:Choice xmlns:v="urn:schemas-microsoft-com:vml" Requires="v">
                <p:oleObj name="Equation" r:id="rId7" imgW="1218960" imgH="3098520" progId="Equation.DSMT4">
                  <p:embed/>
                </p:oleObj>
              </mc:Choice>
              <mc:Fallback>
                <p:oleObj name="Equation" r:id="rId7" imgW="1218960" imgH="3098520" progId="Equation.DSMT4">
                  <p:embed/>
                  <p:pic>
                    <p:nvPicPr>
                      <p:cNvPr id="7" name="Object 6">
                        <a:extLst>
                          <a:ext uri="{FF2B5EF4-FFF2-40B4-BE49-F238E27FC236}">
                            <a16:creationId xmlns:a16="http://schemas.microsoft.com/office/drawing/2014/main" id="{4C3F4D33-43DC-4C75-A4E4-4FF1362EED5E}"/>
                          </a:ext>
                        </a:extLst>
                      </p:cNvPr>
                      <p:cNvPicPr/>
                      <p:nvPr/>
                    </p:nvPicPr>
                    <p:blipFill>
                      <a:blip r:embed="rId8"/>
                      <a:stretch>
                        <a:fillRect/>
                      </a:stretch>
                    </p:blipFill>
                    <p:spPr>
                      <a:xfrm>
                        <a:off x="5662387" y="1288596"/>
                        <a:ext cx="2159000" cy="5476875"/>
                      </a:xfrm>
                      <a:prstGeom prst="rect">
                        <a:avLst/>
                      </a:prstGeom>
                    </p:spPr>
                  </p:pic>
                </p:oleObj>
              </mc:Fallback>
            </mc:AlternateContent>
          </a:graphicData>
        </a:graphic>
      </p:graphicFrame>
      <p:pic>
        <p:nvPicPr>
          <p:cNvPr id="9" name="Audio 8">
            <a:hlinkClick r:id="" action="ppaction://media"/>
            <a:extLst>
              <a:ext uri="{FF2B5EF4-FFF2-40B4-BE49-F238E27FC236}">
                <a16:creationId xmlns:a16="http://schemas.microsoft.com/office/drawing/2014/main" id="{9E42AEC2-7B88-4722-B1AD-A8A7AA10BAB9}"/>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055940770"/>
      </p:ext>
    </p:extLst>
  </p:cSld>
  <p:clrMapOvr>
    <a:masterClrMapping/>
  </p:clrMapOvr>
  <mc:AlternateContent xmlns:mc="http://schemas.openxmlformats.org/markup-compatibility/2006">
    <mc:Choice xmlns:p14="http://schemas.microsoft.com/office/powerpoint/2010/main" Requires="p14">
      <p:transition spd="slow" p14:dur="2000" advTm="60823"/>
    </mc:Choice>
    <mc:Fallback>
      <p:transition spd="slow" advTm="608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CA" dirty="0"/>
          </a:p>
        </p:txBody>
      </p:sp>
      <p:sp>
        <p:nvSpPr>
          <p:cNvPr id="3" name="Content Placeholder 2"/>
          <p:cNvSpPr>
            <a:spLocks noGrp="1"/>
          </p:cNvSpPr>
          <p:nvPr>
            <p:ph idx="1"/>
          </p:nvPr>
        </p:nvSpPr>
        <p:spPr>
          <a:xfrm>
            <a:off x="457200" y="1600200"/>
            <a:ext cx="8435130" cy="4525963"/>
          </a:xfrm>
        </p:spPr>
        <p:txBody>
          <a:bodyPr/>
          <a:lstStyle/>
          <a:p>
            <a:r>
              <a:rPr lang="en-US" dirty="0"/>
              <a:t>Following this topic, you now</a:t>
            </a:r>
          </a:p>
          <a:p>
            <a:pPr lvl="1"/>
            <a:r>
              <a:rPr lang="en-US" dirty="0"/>
              <a:t>Understand how to convert a system of higher-order initial-value problems into a system of 1</a:t>
            </a:r>
            <a:r>
              <a:rPr lang="en-US" baseline="30000" dirty="0"/>
              <a:t>st</a:t>
            </a:r>
            <a:r>
              <a:rPr lang="en-US" dirty="0"/>
              <a:t>-order initial-value problems</a:t>
            </a:r>
          </a:p>
          <a:p>
            <a:pPr lvl="1"/>
            <a:r>
              <a:rPr lang="en-US" dirty="0"/>
              <a:t>Have seen an example and its solution</a:t>
            </a:r>
          </a:p>
        </p:txBody>
      </p:sp>
      <p:sp>
        <p:nvSpPr>
          <p:cNvPr id="4" name="Footer Placeholder 3"/>
          <p:cNvSpPr>
            <a:spLocks noGrp="1"/>
          </p:cNvSpPr>
          <p:nvPr>
            <p:ph type="ftr" sz="quarter" idx="11"/>
          </p:nvPr>
        </p:nvSpPr>
        <p:spPr/>
        <p:txBody>
          <a:bodyPr/>
          <a:lstStyle/>
          <a:p>
            <a:r>
              <a:rPr lang="en-US"/>
              <a:t>Approximating solutions to systems of higher-order initial-value problems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11</a:t>
            </a:fld>
            <a:endParaRPr lang="en-CA"/>
          </a:p>
        </p:txBody>
      </p:sp>
      <p:pic>
        <p:nvPicPr>
          <p:cNvPr id="5" name="Audio 4">
            <a:hlinkClick r:id="" action="ppaction://media"/>
            <a:extLst>
              <a:ext uri="{FF2B5EF4-FFF2-40B4-BE49-F238E27FC236}">
                <a16:creationId xmlns:a16="http://schemas.microsoft.com/office/drawing/2014/main" id="{1BB30B7B-2C4B-473B-823B-5496EA7DBAF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75975949"/>
      </p:ext>
    </p:extLst>
  </p:cSld>
  <p:clrMapOvr>
    <a:masterClrMapping/>
  </p:clrMapOvr>
  <mc:AlternateContent xmlns:mc="http://schemas.openxmlformats.org/markup-compatibility/2006">
    <mc:Choice xmlns:p14="http://schemas.microsoft.com/office/powerpoint/2010/main" Requires="p14">
      <p:transition spd="slow" p14:dur="2000" advTm="18274"/>
    </mc:Choice>
    <mc:Fallback>
      <p:transition spd="slow" advTm="18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[1]	https://en.wikipedia.org/wiki/Initial_value_problem</a:t>
            </a:r>
          </a:p>
        </p:txBody>
      </p:sp>
      <p:sp>
        <p:nvSpPr>
          <p:cNvPr id="4" name="Footer Placeholder 3"/>
          <p:cNvSpPr>
            <a:spLocks noGrp="1"/>
          </p:cNvSpPr>
          <p:nvPr>
            <p:ph type="ftr" sz="quarter" idx="11"/>
          </p:nvPr>
        </p:nvSpPr>
        <p:spPr/>
        <p:txBody>
          <a:bodyPr/>
          <a:lstStyle/>
          <a:p>
            <a:r>
              <a:rPr lang="en-US"/>
              <a:t>Approximating solutions to systems of higher-order initial-value problems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12</a:t>
            </a:fld>
            <a:endParaRPr lang="en-CA"/>
          </a:p>
        </p:txBody>
      </p:sp>
      <p:pic>
        <p:nvPicPr>
          <p:cNvPr id="5" name="Audio 4">
            <a:hlinkClick r:id="" action="ppaction://media"/>
            <a:extLst>
              <a:ext uri="{FF2B5EF4-FFF2-40B4-BE49-F238E27FC236}">
                <a16:creationId xmlns:a16="http://schemas.microsoft.com/office/drawing/2014/main" id="{928CDBF0-D9DC-4A82-87AE-A279DFA76C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1728"/>
    </mc:Choice>
    <mc:Fallback xmlns="">
      <p:transition spd="slow" advTm="1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en-US" sz="1800" dirty="0"/>
              <a:t>None so far.</a:t>
            </a:r>
            <a:endParaRPr lang="en-CA" sz="1800" dirty="0"/>
          </a:p>
        </p:txBody>
      </p:sp>
      <p:sp>
        <p:nvSpPr>
          <p:cNvPr id="4" name="Footer Placeholder 3"/>
          <p:cNvSpPr>
            <a:spLocks noGrp="1"/>
          </p:cNvSpPr>
          <p:nvPr>
            <p:ph type="ftr" sz="quarter" idx="11"/>
          </p:nvPr>
        </p:nvSpPr>
        <p:spPr/>
        <p:txBody>
          <a:bodyPr/>
          <a:lstStyle/>
          <a:p>
            <a:r>
              <a:rPr lang="en-US"/>
              <a:t>Approximating solutions to systems of higher-order initial-value problems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13</a:t>
            </a:fld>
            <a:endParaRPr lang="en-CA"/>
          </a:p>
        </p:txBody>
      </p:sp>
      <p:pic>
        <p:nvPicPr>
          <p:cNvPr id="7" name="Audio 6">
            <a:hlinkClick r:id="" action="ppaction://media"/>
            <a:extLst>
              <a:ext uri="{FF2B5EF4-FFF2-40B4-BE49-F238E27FC236}">
                <a16:creationId xmlns:a16="http://schemas.microsoft.com/office/drawing/2014/main" id="{718CC8B1-5C10-42BE-A05E-D186C74E8F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21"/>
    </mc:Choice>
    <mc:Fallback xmlns="">
      <p:transition spd="slow" advTm="1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p>
          <a:p>
            <a:pPr marL="0" indent="0">
              <a:buNone/>
            </a:pPr>
            <a:endParaRPr lang="en-CA" sz="1050" dirty="0"/>
          </a:p>
          <a:p>
            <a:pPr marL="0" indent="0">
              <a:buNone/>
            </a:pPr>
            <a:r>
              <a:rPr lang="en-CA" sz="1800" dirty="0"/>
              <a:t>The photographs of flowers and a monarch butter appearing on the title slide and accenting the top of each other slide were taken at the Royal Botanical Gardens in October of 2017 by Douglas Wilhelm Harder. Please see</a:t>
            </a:r>
          </a:p>
          <a:p>
            <a:pPr marL="0" indent="0" algn="ctr">
              <a:buNone/>
            </a:pPr>
            <a:r>
              <a:rPr lang="en-CA" sz="1800" dirty="0"/>
              <a:t>https://www.rbg.ca/</a:t>
            </a:r>
          </a:p>
          <a:p>
            <a:pPr marL="0" indent="0">
              <a:buNone/>
            </a:pPr>
            <a:r>
              <a:rPr lang="en-CA" sz="1800"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a:t>Approximating solutions to systems of higher-order initial-value problems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14</a:t>
            </a:fld>
            <a:endParaRPr lang="en-CA"/>
          </a:p>
        </p:txBody>
      </p:sp>
      <p:pic>
        <p:nvPicPr>
          <p:cNvPr id="8" name="Audio 7">
            <a:hlinkClick r:id="" action="ppaction://media"/>
            <a:extLst>
              <a:ext uri="{FF2B5EF4-FFF2-40B4-BE49-F238E27FC236}">
                <a16:creationId xmlns:a16="http://schemas.microsoft.com/office/drawing/2014/main" id="{D23E4374-F87D-4214-96CF-B496C02A737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890"/>
    </mc:Choice>
    <mc:Fallback xmlns="">
      <p:transition spd="slow" advTm="1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dirty="0" err="1"/>
              <a:t>ece</a:t>
            </a:r>
            <a:r>
              <a:rPr lang="en-CA" dirty="0"/>
              <a:t> 204 </a:t>
            </a:r>
            <a:r>
              <a:rPr lang="en-CA" i="1" dirty="0"/>
              <a:t>Numerical methods</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US"/>
              <a:t>Approximating solutions to systems of higher-order initial-value problems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15</a:t>
            </a:fld>
            <a:endParaRPr lang="en-CA"/>
          </a:p>
        </p:txBody>
      </p:sp>
      <p:pic>
        <p:nvPicPr>
          <p:cNvPr id="7" name="Audio 6">
            <a:hlinkClick r:id="" action="ppaction://media"/>
            <a:extLst>
              <a:ext uri="{FF2B5EF4-FFF2-40B4-BE49-F238E27FC236}">
                <a16:creationId xmlns:a16="http://schemas.microsoft.com/office/drawing/2014/main" id="{552E99E1-BF8D-4AB8-B73F-CB7EA44F3D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3802"/>
    </mc:Choice>
    <mc:Fallback xmlns="">
      <p:transition spd="slow" advTm="3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CA" dirty="0"/>
          </a:p>
        </p:txBody>
      </p:sp>
      <p:sp>
        <p:nvSpPr>
          <p:cNvPr id="3" name="Content Placeholder 2"/>
          <p:cNvSpPr>
            <a:spLocks noGrp="1"/>
          </p:cNvSpPr>
          <p:nvPr>
            <p:ph idx="1"/>
          </p:nvPr>
        </p:nvSpPr>
        <p:spPr>
          <a:xfrm>
            <a:off x="457200" y="1600200"/>
            <a:ext cx="7587842" cy="4525963"/>
          </a:xfrm>
        </p:spPr>
        <p:txBody>
          <a:bodyPr/>
          <a:lstStyle/>
          <a:p>
            <a:r>
              <a:rPr lang="en-US" dirty="0"/>
              <a:t>In this topic, we will</a:t>
            </a:r>
          </a:p>
          <a:p>
            <a:pPr lvl="1"/>
            <a:r>
              <a:rPr lang="en-US" dirty="0"/>
              <a:t>Discuss converting systems of higher-order initial-value problems into a system of 1</a:t>
            </a:r>
            <a:r>
              <a:rPr lang="en-US" baseline="30000" dirty="0"/>
              <a:t>st</a:t>
            </a:r>
            <a:r>
              <a:rPr lang="en-US" dirty="0"/>
              <a:t>-order initial-value problems</a:t>
            </a:r>
          </a:p>
          <a:p>
            <a:pPr lvl="1"/>
            <a:r>
              <a:rPr lang="en-US" dirty="0"/>
              <a:t>Look at an example</a:t>
            </a:r>
          </a:p>
        </p:txBody>
      </p:sp>
      <p:sp>
        <p:nvSpPr>
          <p:cNvPr id="4" name="Footer Placeholder 3"/>
          <p:cNvSpPr>
            <a:spLocks noGrp="1"/>
          </p:cNvSpPr>
          <p:nvPr>
            <p:ph type="ftr" sz="quarter" idx="11"/>
          </p:nvPr>
        </p:nvSpPr>
        <p:spPr/>
        <p:txBody>
          <a:bodyPr/>
          <a:lstStyle/>
          <a:p>
            <a:r>
              <a:rPr lang="en-US" dirty="0"/>
              <a:t>Approximating solutions to systems of higher-order initial-value problems</a:t>
            </a:r>
            <a:endParaRPr lang="en-CA" dirty="0"/>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8" name="Audio 7">
            <a:hlinkClick r:id="" action="ppaction://media"/>
            <a:extLst>
              <a:ext uri="{FF2B5EF4-FFF2-40B4-BE49-F238E27FC236}">
                <a16:creationId xmlns:a16="http://schemas.microsoft.com/office/drawing/2014/main" id="{5C42CE63-6888-48FA-A75F-24ABE831D63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mc:Choice xmlns:p14="http://schemas.microsoft.com/office/powerpoint/2010/main" Requires="p14">
      <p:transition spd="slow" p14:dur="2000" advTm="29733"/>
    </mc:Choice>
    <mc:Fallback>
      <p:transition spd="slow" advTm="297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System of two 2</a:t>
            </a:r>
            <a:r>
              <a:rPr lang="en-US" baseline="30000" dirty="0"/>
              <a:t>nd</a:t>
            </a:r>
            <a:r>
              <a:rPr lang="en-US" dirty="0"/>
              <a:t>-order initial-value problems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We will show this by example:</a:t>
            </a:r>
          </a:p>
          <a:p>
            <a:endParaRPr lang="en-US" sz="2400" dirty="0"/>
          </a:p>
          <a:p>
            <a:endParaRPr lang="en-US" sz="2400" dirty="0"/>
          </a:p>
          <a:p>
            <a:endParaRPr lang="en-US" sz="2400" dirty="0"/>
          </a:p>
          <a:p>
            <a:pPr lvl="1"/>
            <a:r>
              <a:rPr lang="en-US" sz="2300" dirty="0"/>
              <a:t>This requires four initial conditions:</a:t>
            </a:r>
          </a:p>
          <a:p>
            <a:pPr marL="457200" lvl="1" indent="0">
              <a:buNone/>
            </a:pPr>
            <a:endParaRPr lang="en-US" sz="2400" dirty="0"/>
          </a:p>
          <a:p>
            <a:pPr lvl="0"/>
            <a:endParaRPr lang="en-US" dirty="0">
              <a:solidFill>
                <a:prstClr val="white"/>
              </a:solidFill>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solutions to systems of higher-order initial-value problems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3</a:t>
            </a:fld>
            <a:endParaRPr lang="en-CA"/>
          </a:p>
        </p:txBody>
      </p:sp>
      <p:graphicFrame>
        <p:nvGraphicFramePr>
          <p:cNvPr id="7" name="Object 6">
            <a:extLst>
              <a:ext uri="{FF2B5EF4-FFF2-40B4-BE49-F238E27FC236}">
                <a16:creationId xmlns:a16="http://schemas.microsoft.com/office/drawing/2014/main" id="{4C3F4D33-43DC-4C75-A4E4-4FF1362EED5E}"/>
              </a:ext>
            </a:extLst>
          </p:cNvPr>
          <p:cNvGraphicFramePr>
            <a:graphicFrameLocks noChangeAspect="1"/>
          </p:cNvGraphicFramePr>
          <p:nvPr>
            <p:extLst>
              <p:ext uri="{D42A27DB-BD31-4B8C-83A1-F6EECF244321}">
                <p14:modId xmlns:p14="http://schemas.microsoft.com/office/powerpoint/2010/main" val="1658562145"/>
              </p:ext>
            </p:extLst>
          </p:nvPr>
        </p:nvGraphicFramePr>
        <p:xfrm>
          <a:off x="2535238" y="2098675"/>
          <a:ext cx="4071937" cy="942975"/>
        </p:xfrm>
        <a:graphic>
          <a:graphicData uri="http://schemas.openxmlformats.org/presentationml/2006/ole">
            <mc:AlternateContent xmlns:mc="http://schemas.openxmlformats.org/markup-compatibility/2006">
              <mc:Choice xmlns:v="urn:schemas-microsoft-com:vml" Requires="v">
                <p:oleObj name="Equation" r:id="rId5" imgW="2298600" imgH="533160" progId="Equation.DSMT4">
                  <p:embed/>
                </p:oleObj>
              </mc:Choice>
              <mc:Fallback>
                <p:oleObj name="Equation" r:id="rId5" imgW="2298600" imgH="533160" progId="Equation.DSMT4">
                  <p:embed/>
                  <p:pic>
                    <p:nvPicPr>
                      <p:cNvPr id="7" name="Object 6">
                        <a:extLst>
                          <a:ext uri="{FF2B5EF4-FFF2-40B4-BE49-F238E27FC236}">
                            <a16:creationId xmlns:a16="http://schemas.microsoft.com/office/drawing/2014/main" id="{9C956517-08BC-44C0-B500-A6E0E31B1672}"/>
                          </a:ext>
                        </a:extLst>
                      </p:cNvPr>
                      <p:cNvPicPr/>
                      <p:nvPr/>
                    </p:nvPicPr>
                    <p:blipFill>
                      <a:blip r:embed="rId6"/>
                      <a:stretch>
                        <a:fillRect/>
                      </a:stretch>
                    </p:blipFill>
                    <p:spPr>
                      <a:xfrm>
                        <a:off x="2535238" y="2098675"/>
                        <a:ext cx="4071937" cy="942975"/>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221BF5E2-D1C4-4C8E-AA82-1A1E1E530347}"/>
              </a:ext>
            </a:extLst>
          </p:cNvPr>
          <p:cNvGraphicFramePr>
            <a:graphicFrameLocks noChangeAspect="1"/>
          </p:cNvGraphicFramePr>
          <p:nvPr>
            <p:extLst>
              <p:ext uri="{D42A27DB-BD31-4B8C-83A1-F6EECF244321}">
                <p14:modId xmlns:p14="http://schemas.microsoft.com/office/powerpoint/2010/main" val="477741129"/>
              </p:ext>
            </p:extLst>
          </p:nvPr>
        </p:nvGraphicFramePr>
        <p:xfrm>
          <a:off x="3852068" y="3863181"/>
          <a:ext cx="1439863" cy="1885950"/>
        </p:xfrm>
        <a:graphic>
          <a:graphicData uri="http://schemas.openxmlformats.org/presentationml/2006/ole">
            <mc:AlternateContent xmlns:mc="http://schemas.openxmlformats.org/markup-compatibility/2006">
              <mc:Choice xmlns:v="urn:schemas-microsoft-com:vml" Requires="v">
                <p:oleObj name="Equation" r:id="rId7" imgW="812520" imgH="1066680" progId="Equation.DSMT4">
                  <p:embed/>
                </p:oleObj>
              </mc:Choice>
              <mc:Fallback>
                <p:oleObj name="Equation" r:id="rId7" imgW="812520" imgH="1066680" progId="Equation.DSMT4">
                  <p:embed/>
                  <p:pic>
                    <p:nvPicPr>
                      <p:cNvPr id="7" name="Object 6">
                        <a:extLst>
                          <a:ext uri="{FF2B5EF4-FFF2-40B4-BE49-F238E27FC236}">
                            <a16:creationId xmlns:a16="http://schemas.microsoft.com/office/drawing/2014/main" id="{4C3F4D33-43DC-4C75-A4E4-4FF1362EED5E}"/>
                          </a:ext>
                        </a:extLst>
                      </p:cNvPr>
                      <p:cNvPicPr/>
                      <p:nvPr/>
                    </p:nvPicPr>
                    <p:blipFill>
                      <a:blip r:embed="rId8"/>
                      <a:stretch>
                        <a:fillRect/>
                      </a:stretch>
                    </p:blipFill>
                    <p:spPr>
                      <a:xfrm>
                        <a:off x="3852068" y="3863181"/>
                        <a:ext cx="1439863" cy="1885950"/>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D2BD4F93-1162-4AF7-B91C-58D33F82CC4A}"/>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327125465"/>
      </p:ext>
    </p:extLst>
  </p:cSld>
  <p:clrMapOvr>
    <a:masterClrMapping/>
  </p:clrMapOvr>
  <mc:AlternateContent xmlns:mc="http://schemas.openxmlformats.org/markup-compatibility/2006">
    <mc:Choice xmlns:p14="http://schemas.microsoft.com/office/powerpoint/2010/main" Requires="p14">
      <p:transition spd="slow" p14:dur="2000" advTm="57753"/>
    </mc:Choice>
    <mc:Fallback>
      <p:transition spd="slow" advTm="577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System of two 2</a:t>
            </a:r>
            <a:r>
              <a:rPr lang="en-US" baseline="30000" dirty="0"/>
              <a:t>nd</a:t>
            </a:r>
            <a:r>
              <a:rPr lang="en-US" dirty="0"/>
              <a:t>-order initial-value problems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We will represent:</a:t>
            </a:r>
          </a:p>
          <a:p>
            <a:endParaRPr lang="en-US" sz="2400" dirty="0"/>
          </a:p>
          <a:p>
            <a:endParaRPr lang="en-US" sz="2400" dirty="0"/>
          </a:p>
          <a:p>
            <a:pPr marL="457200" lvl="1" indent="0">
              <a:buNone/>
            </a:pPr>
            <a:endParaRPr lang="en-US" sz="2400" dirty="0"/>
          </a:p>
          <a:p>
            <a:pPr marL="457200" lvl="1" indent="0">
              <a:buNone/>
            </a:pPr>
            <a:endParaRPr lang="en-US" sz="2300" dirty="0"/>
          </a:p>
          <a:p>
            <a:pPr lvl="1"/>
            <a:r>
              <a:rPr lang="en-US" sz="2300" dirty="0"/>
              <a:t>We can immediately translate the initial conditions:</a:t>
            </a:r>
          </a:p>
          <a:p>
            <a:pPr marL="457200" lvl="1" indent="0">
              <a:buNone/>
            </a:pPr>
            <a:endParaRPr lang="en-US" sz="2400" dirty="0"/>
          </a:p>
          <a:p>
            <a:pPr lvl="0"/>
            <a:endParaRPr lang="en-US" dirty="0">
              <a:solidFill>
                <a:prstClr val="white"/>
              </a:solidFill>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solutions to systems of higher-order initial-value problems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4</a:t>
            </a:fld>
            <a:endParaRPr lang="en-CA"/>
          </a:p>
        </p:txBody>
      </p:sp>
      <p:graphicFrame>
        <p:nvGraphicFramePr>
          <p:cNvPr id="9" name="Object 8">
            <a:extLst>
              <a:ext uri="{FF2B5EF4-FFF2-40B4-BE49-F238E27FC236}">
                <a16:creationId xmlns:a16="http://schemas.microsoft.com/office/drawing/2014/main" id="{221BF5E2-D1C4-4C8E-AA82-1A1E1E530347}"/>
              </a:ext>
            </a:extLst>
          </p:cNvPr>
          <p:cNvGraphicFramePr>
            <a:graphicFrameLocks noChangeAspect="1"/>
          </p:cNvGraphicFramePr>
          <p:nvPr>
            <p:extLst>
              <p:ext uri="{D42A27DB-BD31-4B8C-83A1-F6EECF244321}">
                <p14:modId xmlns:p14="http://schemas.microsoft.com/office/powerpoint/2010/main" val="2668448325"/>
              </p:ext>
            </p:extLst>
          </p:nvPr>
        </p:nvGraphicFramePr>
        <p:xfrm>
          <a:off x="2245650" y="4240213"/>
          <a:ext cx="1439863" cy="1885950"/>
        </p:xfrm>
        <a:graphic>
          <a:graphicData uri="http://schemas.openxmlformats.org/presentationml/2006/ole">
            <mc:AlternateContent xmlns:mc="http://schemas.openxmlformats.org/markup-compatibility/2006">
              <mc:Choice xmlns:v="urn:schemas-microsoft-com:vml" Requires="v">
                <p:oleObj name="Equation" r:id="rId5" imgW="812520" imgH="1066680" progId="Equation.DSMT4">
                  <p:embed/>
                </p:oleObj>
              </mc:Choice>
              <mc:Fallback>
                <p:oleObj name="Equation" r:id="rId5" imgW="812520" imgH="1066680" progId="Equation.DSMT4">
                  <p:embed/>
                  <p:pic>
                    <p:nvPicPr>
                      <p:cNvPr id="9" name="Object 8">
                        <a:extLst>
                          <a:ext uri="{FF2B5EF4-FFF2-40B4-BE49-F238E27FC236}">
                            <a16:creationId xmlns:a16="http://schemas.microsoft.com/office/drawing/2014/main" id="{221BF5E2-D1C4-4C8E-AA82-1A1E1E530347}"/>
                          </a:ext>
                        </a:extLst>
                      </p:cNvPr>
                      <p:cNvPicPr/>
                      <p:nvPr/>
                    </p:nvPicPr>
                    <p:blipFill>
                      <a:blip r:embed="rId6"/>
                      <a:stretch>
                        <a:fillRect/>
                      </a:stretch>
                    </p:blipFill>
                    <p:spPr>
                      <a:xfrm>
                        <a:off x="2245650" y="4240213"/>
                        <a:ext cx="1439863" cy="188595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68EC946C-BF69-4C8C-AEDE-9B3273EBD6E8}"/>
              </a:ext>
            </a:extLst>
          </p:cNvPr>
          <p:cNvGraphicFramePr>
            <a:graphicFrameLocks noChangeAspect="1"/>
          </p:cNvGraphicFramePr>
          <p:nvPr>
            <p:extLst>
              <p:ext uri="{D42A27DB-BD31-4B8C-83A1-F6EECF244321}">
                <p14:modId xmlns:p14="http://schemas.microsoft.com/office/powerpoint/2010/main" val="4159313408"/>
              </p:ext>
            </p:extLst>
          </p:nvPr>
        </p:nvGraphicFramePr>
        <p:xfrm>
          <a:off x="3545683" y="1696842"/>
          <a:ext cx="1550987" cy="1885950"/>
        </p:xfrm>
        <a:graphic>
          <a:graphicData uri="http://schemas.openxmlformats.org/presentationml/2006/ole">
            <mc:AlternateContent xmlns:mc="http://schemas.openxmlformats.org/markup-compatibility/2006">
              <mc:Choice xmlns:v="urn:schemas-microsoft-com:vml" Requires="v">
                <p:oleObj name="Equation" r:id="rId7" imgW="876240" imgH="1066680" progId="Equation.DSMT4">
                  <p:embed/>
                </p:oleObj>
              </mc:Choice>
              <mc:Fallback>
                <p:oleObj name="Equation" r:id="rId7" imgW="876240" imgH="1066680" progId="Equation.DSMT4">
                  <p:embed/>
                  <p:pic>
                    <p:nvPicPr>
                      <p:cNvPr id="9" name="Object 8">
                        <a:extLst>
                          <a:ext uri="{FF2B5EF4-FFF2-40B4-BE49-F238E27FC236}">
                            <a16:creationId xmlns:a16="http://schemas.microsoft.com/office/drawing/2014/main" id="{221BF5E2-D1C4-4C8E-AA82-1A1E1E530347}"/>
                          </a:ext>
                        </a:extLst>
                      </p:cNvPr>
                      <p:cNvPicPr/>
                      <p:nvPr/>
                    </p:nvPicPr>
                    <p:blipFill>
                      <a:blip r:embed="rId8"/>
                      <a:stretch>
                        <a:fillRect/>
                      </a:stretch>
                    </p:blipFill>
                    <p:spPr>
                      <a:xfrm>
                        <a:off x="3545683" y="1696842"/>
                        <a:ext cx="1550987" cy="1885950"/>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31FC86AC-467D-4C02-8DBE-0DE03D063EFA}"/>
              </a:ext>
            </a:extLst>
          </p:cNvPr>
          <p:cNvGraphicFramePr>
            <a:graphicFrameLocks noChangeAspect="1"/>
          </p:cNvGraphicFramePr>
          <p:nvPr>
            <p:extLst>
              <p:ext uri="{D42A27DB-BD31-4B8C-83A1-F6EECF244321}">
                <p14:modId xmlns:p14="http://schemas.microsoft.com/office/powerpoint/2010/main" val="4064313727"/>
              </p:ext>
            </p:extLst>
          </p:nvPr>
        </p:nvGraphicFramePr>
        <p:xfrm>
          <a:off x="4521200" y="4314825"/>
          <a:ext cx="1373188" cy="1885950"/>
        </p:xfrm>
        <a:graphic>
          <a:graphicData uri="http://schemas.openxmlformats.org/presentationml/2006/ole">
            <mc:AlternateContent xmlns:mc="http://schemas.openxmlformats.org/markup-compatibility/2006">
              <mc:Choice xmlns:v="urn:schemas-microsoft-com:vml" Requires="v">
                <p:oleObj name="Equation" r:id="rId9" imgW="774360" imgH="1066680" progId="Equation.DSMT4">
                  <p:embed/>
                </p:oleObj>
              </mc:Choice>
              <mc:Fallback>
                <p:oleObj name="Equation" r:id="rId9" imgW="774360" imgH="1066680" progId="Equation.DSMT4">
                  <p:embed/>
                  <p:pic>
                    <p:nvPicPr>
                      <p:cNvPr id="9" name="Object 8">
                        <a:extLst>
                          <a:ext uri="{FF2B5EF4-FFF2-40B4-BE49-F238E27FC236}">
                            <a16:creationId xmlns:a16="http://schemas.microsoft.com/office/drawing/2014/main" id="{221BF5E2-D1C4-4C8E-AA82-1A1E1E530347}"/>
                          </a:ext>
                        </a:extLst>
                      </p:cNvPr>
                      <p:cNvPicPr/>
                      <p:nvPr/>
                    </p:nvPicPr>
                    <p:blipFill>
                      <a:blip r:embed="rId10"/>
                      <a:stretch>
                        <a:fillRect/>
                      </a:stretch>
                    </p:blipFill>
                    <p:spPr>
                      <a:xfrm>
                        <a:off x="4521200" y="4314825"/>
                        <a:ext cx="1373188" cy="1885950"/>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C9152CE0-2A75-4BB2-8B1D-AF588D91576B}"/>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211319692"/>
      </p:ext>
    </p:extLst>
  </p:cSld>
  <p:clrMapOvr>
    <a:masterClrMapping/>
  </p:clrMapOvr>
  <mc:AlternateContent xmlns:mc="http://schemas.openxmlformats.org/markup-compatibility/2006">
    <mc:Choice xmlns:p14="http://schemas.microsoft.com/office/powerpoint/2010/main" Requires="p14">
      <p:transition spd="slow" p14:dur="2000" advTm="79393"/>
    </mc:Choice>
    <mc:Fallback>
      <p:transition spd="slow" advTm="79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System of two 2</a:t>
            </a:r>
            <a:r>
              <a:rPr lang="en-US" baseline="30000" dirty="0"/>
              <a:t>nd</a:t>
            </a:r>
            <a:r>
              <a:rPr lang="en-US" dirty="0"/>
              <a:t>-order initial-value problems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We also immediately note that:</a:t>
            </a:r>
          </a:p>
          <a:p>
            <a:endParaRPr lang="en-US" dirty="0"/>
          </a:p>
          <a:p>
            <a:endParaRPr lang="en-US" dirty="0"/>
          </a:p>
          <a:p>
            <a:endParaRPr lang="en-US" dirty="0"/>
          </a:p>
          <a:p>
            <a:r>
              <a:rPr lang="en-US" dirty="0"/>
              <a:t>That leaves us with determining </a:t>
            </a:r>
          </a:p>
          <a:p>
            <a:endParaRPr lang="en-US" sz="2400" dirty="0"/>
          </a:p>
          <a:p>
            <a:endParaRPr lang="en-US" sz="2400" dirty="0"/>
          </a:p>
          <a:p>
            <a:pPr marL="457200" lvl="1" indent="0">
              <a:buNone/>
            </a:pPr>
            <a:endParaRPr lang="en-US" sz="2300" dirty="0"/>
          </a:p>
          <a:p>
            <a:pPr marL="457200" lvl="1" indent="0">
              <a:buNone/>
            </a:pPr>
            <a:endParaRPr lang="en-US" sz="2400" dirty="0"/>
          </a:p>
          <a:p>
            <a:pPr lvl="0"/>
            <a:endParaRPr lang="en-US" dirty="0">
              <a:solidFill>
                <a:prstClr val="white"/>
              </a:solidFill>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solutions to systems of higher-order initial-value problems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5</a:t>
            </a:fld>
            <a:endParaRPr lang="en-CA"/>
          </a:p>
        </p:txBody>
      </p:sp>
      <p:graphicFrame>
        <p:nvGraphicFramePr>
          <p:cNvPr id="10" name="Object 9">
            <a:extLst>
              <a:ext uri="{FF2B5EF4-FFF2-40B4-BE49-F238E27FC236}">
                <a16:creationId xmlns:a16="http://schemas.microsoft.com/office/drawing/2014/main" id="{68EC946C-BF69-4C8C-AEDE-9B3273EBD6E8}"/>
              </a:ext>
            </a:extLst>
          </p:cNvPr>
          <p:cNvGraphicFramePr>
            <a:graphicFrameLocks noChangeAspect="1"/>
          </p:cNvGraphicFramePr>
          <p:nvPr>
            <p:extLst>
              <p:ext uri="{D42A27DB-BD31-4B8C-83A1-F6EECF244321}">
                <p14:modId xmlns:p14="http://schemas.microsoft.com/office/powerpoint/2010/main" val="3736828752"/>
              </p:ext>
            </p:extLst>
          </p:nvPr>
        </p:nvGraphicFramePr>
        <p:xfrm>
          <a:off x="2965581" y="2014537"/>
          <a:ext cx="2449512" cy="942975"/>
        </p:xfrm>
        <a:graphic>
          <a:graphicData uri="http://schemas.openxmlformats.org/presentationml/2006/ole">
            <mc:AlternateContent xmlns:mc="http://schemas.openxmlformats.org/markup-compatibility/2006">
              <mc:Choice xmlns:v="urn:schemas-microsoft-com:vml" Requires="v">
                <p:oleObj name="Equation" r:id="rId5" imgW="1384200" imgH="533160" progId="Equation.DSMT4">
                  <p:embed/>
                </p:oleObj>
              </mc:Choice>
              <mc:Fallback>
                <p:oleObj name="Equation" r:id="rId5" imgW="1384200" imgH="533160" progId="Equation.DSMT4">
                  <p:embed/>
                  <p:pic>
                    <p:nvPicPr>
                      <p:cNvPr id="10" name="Object 9">
                        <a:extLst>
                          <a:ext uri="{FF2B5EF4-FFF2-40B4-BE49-F238E27FC236}">
                            <a16:creationId xmlns:a16="http://schemas.microsoft.com/office/drawing/2014/main" id="{68EC946C-BF69-4C8C-AEDE-9B3273EBD6E8}"/>
                          </a:ext>
                        </a:extLst>
                      </p:cNvPr>
                      <p:cNvPicPr/>
                      <p:nvPr/>
                    </p:nvPicPr>
                    <p:blipFill>
                      <a:blip r:embed="rId6"/>
                      <a:stretch>
                        <a:fillRect/>
                      </a:stretch>
                    </p:blipFill>
                    <p:spPr>
                      <a:xfrm>
                        <a:off x="2965581" y="2014537"/>
                        <a:ext cx="2449512" cy="942975"/>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A8E66948-8371-486A-B792-6DBDCCC71EE6}"/>
              </a:ext>
            </a:extLst>
          </p:cNvPr>
          <p:cNvGraphicFramePr>
            <a:graphicFrameLocks noChangeAspect="1"/>
          </p:cNvGraphicFramePr>
          <p:nvPr>
            <p:extLst>
              <p:ext uri="{D42A27DB-BD31-4B8C-83A1-F6EECF244321}">
                <p14:modId xmlns:p14="http://schemas.microsoft.com/office/powerpoint/2010/main" val="2244756724"/>
              </p:ext>
            </p:extLst>
          </p:nvPr>
        </p:nvGraphicFramePr>
        <p:xfrm>
          <a:off x="4797206" y="3188565"/>
          <a:ext cx="1681638" cy="518637"/>
        </p:xfrm>
        <a:graphic>
          <a:graphicData uri="http://schemas.openxmlformats.org/presentationml/2006/ole">
            <mc:AlternateContent xmlns:mc="http://schemas.openxmlformats.org/markup-compatibility/2006">
              <mc:Choice xmlns:v="urn:schemas-microsoft-com:vml" Requires="v">
                <p:oleObj name="Equation" r:id="rId7" imgW="863280" imgH="266400" progId="Equation.DSMT4">
                  <p:embed/>
                </p:oleObj>
              </mc:Choice>
              <mc:Fallback>
                <p:oleObj name="Equation" r:id="rId7" imgW="863280" imgH="266400" progId="Equation.DSMT4">
                  <p:embed/>
                  <p:pic>
                    <p:nvPicPr>
                      <p:cNvPr id="10" name="Object 9">
                        <a:extLst>
                          <a:ext uri="{FF2B5EF4-FFF2-40B4-BE49-F238E27FC236}">
                            <a16:creationId xmlns:a16="http://schemas.microsoft.com/office/drawing/2014/main" id="{68EC946C-BF69-4C8C-AEDE-9B3273EBD6E8}"/>
                          </a:ext>
                        </a:extLst>
                      </p:cNvPr>
                      <p:cNvPicPr/>
                      <p:nvPr/>
                    </p:nvPicPr>
                    <p:blipFill>
                      <a:blip r:embed="rId8"/>
                      <a:stretch>
                        <a:fillRect/>
                      </a:stretch>
                    </p:blipFill>
                    <p:spPr>
                      <a:xfrm>
                        <a:off x="4797206" y="3188565"/>
                        <a:ext cx="1681638" cy="518637"/>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90A605CE-05E3-4314-85F7-B64EEBE70E1D}"/>
              </a:ext>
            </a:extLst>
          </p:cNvPr>
          <p:cNvGraphicFramePr>
            <a:graphicFrameLocks noChangeAspect="1"/>
          </p:cNvGraphicFramePr>
          <p:nvPr>
            <p:extLst>
              <p:ext uri="{D42A27DB-BD31-4B8C-83A1-F6EECF244321}">
                <p14:modId xmlns:p14="http://schemas.microsoft.com/office/powerpoint/2010/main" val="3787141715"/>
              </p:ext>
            </p:extLst>
          </p:nvPr>
        </p:nvGraphicFramePr>
        <p:xfrm>
          <a:off x="2082800" y="3775075"/>
          <a:ext cx="4027488" cy="942975"/>
        </p:xfrm>
        <a:graphic>
          <a:graphicData uri="http://schemas.openxmlformats.org/presentationml/2006/ole">
            <mc:AlternateContent xmlns:mc="http://schemas.openxmlformats.org/markup-compatibility/2006">
              <mc:Choice xmlns:v="urn:schemas-microsoft-com:vml" Requires="v">
                <p:oleObj name="Equation" r:id="rId9" imgW="2273040" imgH="533160" progId="Equation.DSMT4">
                  <p:embed/>
                </p:oleObj>
              </mc:Choice>
              <mc:Fallback>
                <p:oleObj name="Equation" r:id="rId9" imgW="2273040" imgH="533160" progId="Equation.DSMT4">
                  <p:embed/>
                  <p:pic>
                    <p:nvPicPr>
                      <p:cNvPr id="13" name="Object 12">
                        <a:extLst>
                          <a:ext uri="{FF2B5EF4-FFF2-40B4-BE49-F238E27FC236}">
                            <a16:creationId xmlns:a16="http://schemas.microsoft.com/office/drawing/2014/main" id="{155492D8-BE36-4F5B-9DAC-EFA87D7CE261}"/>
                          </a:ext>
                        </a:extLst>
                      </p:cNvPr>
                      <p:cNvPicPr/>
                      <p:nvPr/>
                    </p:nvPicPr>
                    <p:blipFill>
                      <a:blip r:embed="rId10"/>
                      <a:stretch>
                        <a:fillRect/>
                      </a:stretch>
                    </p:blipFill>
                    <p:spPr>
                      <a:xfrm>
                        <a:off x="2082800" y="3775075"/>
                        <a:ext cx="4027488" cy="942975"/>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86F90C68-83FC-45DE-93D9-108872531D50}"/>
              </a:ext>
            </a:extLst>
          </p:cNvPr>
          <p:cNvGraphicFramePr>
            <a:graphicFrameLocks noChangeAspect="1"/>
          </p:cNvGraphicFramePr>
          <p:nvPr>
            <p:extLst>
              <p:ext uri="{D42A27DB-BD31-4B8C-83A1-F6EECF244321}">
                <p14:modId xmlns:p14="http://schemas.microsoft.com/office/powerpoint/2010/main" val="205868055"/>
              </p:ext>
            </p:extLst>
          </p:nvPr>
        </p:nvGraphicFramePr>
        <p:xfrm>
          <a:off x="2082800" y="5064125"/>
          <a:ext cx="4027488" cy="942975"/>
        </p:xfrm>
        <a:graphic>
          <a:graphicData uri="http://schemas.openxmlformats.org/presentationml/2006/ole">
            <mc:AlternateContent xmlns:mc="http://schemas.openxmlformats.org/markup-compatibility/2006">
              <mc:Choice xmlns:v="urn:schemas-microsoft-com:vml" Requires="v">
                <p:oleObj name="Equation" r:id="rId11" imgW="2273040" imgH="533160" progId="Equation.DSMT4">
                  <p:embed/>
                </p:oleObj>
              </mc:Choice>
              <mc:Fallback>
                <p:oleObj name="Equation" r:id="rId11" imgW="2273040" imgH="533160" progId="Equation.DSMT4">
                  <p:embed/>
                  <p:pic>
                    <p:nvPicPr>
                      <p:cNvPr id="15" name="Object 14">
                        <a:extLst>
                          <a:ext uri="{FF2B5EF4-FFF2-40B4-BE49-F238E27FC236}">
                            <a16:creationId xmlns:a16="http://schemas.microsoft.com/office/drawing/2014/main" id="{90A605CE-05E3-4314-85F7-B64EEBE70E1D}"/>
                          </a:ext>
                        </a:extLst>
                      </p:cNvPr>
                      <p:cNvPicPr/>
                      <p:nvPr/>
                    </p:nvPicPr>
                    <p:blipFill>
                      <a:blip r:embed="rId12"/>
                      <a:stretch>
                        <a:fillRect/>
                      </a:stretch>
                    </p:blipFill>
                    <p:spPr>
                      <a:xfrm>
                        <a:off x="2082800" y="5064125"/>
                        <a:ext cx="4027488" cy="942975"/>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DD88ACBA-D356-48A5-A670-05AF9970AB50}"/>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972246066"/>
      </p:ext>
    </p:extLst>
  </p:cSld>
  <p:clrMapOvr>
    <a:masterClrMapping/>
  </p:clrMapOvr>
  <mc:AlternateContent xmlns:mc="http://schemas.openxmlformats.org/markup-compatibility/2006">
    <mc:Choice xmlns:p14="http://schemas.microsoft.com/office/powerpoint/2010/main" Requires="p14">
      <p:transition spd="slow" p14:dur="2000" advTm="117146"/>
    </mc:Choice>
    <mc:Fallback>
      <p:transition spd="slow" advTm="117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System of two 2</a:t>
            </a:r>
            <a:r>
              <a:rPr lang="en-US" baseline="30000" dirty="0"/>
              <a:t>nd</a:t>
            </a:r>
            <a:r>
              <a:rPr lang="en-US" dirty="0"/>
              <a:t>-order initial-value problems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Thus, we have:</a:t>
            </a:r>
          </a:p>
          <a:p>
            <a:endParaRPr lang="en-US" dirty="0"/>
          </a:p>
          <a:p>
            <a:endParaRPr lang="en-US" dirty="0"/>
          </a:p>
          <a:p>
            <a:endParaRPr lang="en-US" dirty="0"/>
          </a:p>
          <a:p>
            <a:endParaRPr lang="en-US" dirty="0"/>
          </a:p>
          <a:p>
            <a:endParaRPr lang="en-US" dirty="0"/>
          </a:p>
          <a:p>
            <a:r>
              <a:rPr lang="en-US" dirty="0"/>
              <a:t>We can write this as a function:</a:t>
            </a:r>
          </a:p>
          <a:p>
            <a:pPr marL="1314450" lvl="3" indent="0">
              <a:buNone/>
            </a:pPr>
            <a:r>
              <a:rPr lang="en-US" sz="1600" dirty="0">
                <a:latin typeface="Consolas" panose="020B0609020204030204" pitchFamily="49" charset="0"/>
              </a:rPr>
              <a:t>vector f( double t, vector w ) {</a:t>
            </a:r>
          </a:p>
          <a:p>
            <a:pPr marL="1314450" lvl="3" indent="0">
              <a:buNone/>
            </a:pPr>
            <a:r>
              <a:rPr lang="en-US" sz="1600" dirty="0">
                <a:latin typeface="Consolas" panose="020B0609020204030204" pitchFamily="49" charset="0"/>
              </a:rPr>
              <a:t>    return vector{ 4, (double[]){</a:t>
            </a:r>
          </a:p>
          <a:p>
            <a:pPr marL="1314450" lvl="3" indent="0">
              <a:buNone/>
            </a:pPr>
            <a:r>
              <a:rPr lang="en-US" sz="1600" dirty="0">
                <a:latin typeface="Consolas" panose="020B0609020204030204" pitchFamily="49" charset="0"/>
              </a:rPr>
              <a:t>        w(1),</a:t>
            </a:r>
          </a:p>
          <a:p>
            <a:pPr marL="1314450" lvl="3" indent="0">
              <a:buNone/>
            </a:pPr>
            <a:r>
              <a:rPr lang="en-US" sz="1600" dirty="0">
                <a:latin typeface="Consolas" panose="020B0609020204030204" pitchFamily="49" charset="0"/>
              </a:rPr>
              <a:t>        std::sin(t) - 2*w(1) - w(0) - w(2),</a:t>
            </a:r>
          </a:p>
          <a:p>
            <a:pPr marL="1314450" lvl="3" indent="0">
              <a:buNone/>
            </a:pPr>
            <a:r>
              <a:rPr lang="en-US" sz="1600" dirty="0">
                <a:latin typeface="Consolas" panose="020B0609020204030204" pitchFamily="49" charset="0"/>
              </a:rPr>
              <a:t>        w(3),</a:t>
            </a:r>
          </a:p>
          <a:p>
            <a:pPr marL="1314450" lvl="3" indent="0">
              <a:buNone/>
            </a:pPr>
            <a:r>
              <a:rPr lang="en-US" sz="1600" dirty="0">
                <a:latin typeface="Consolas" panose="020B0609020204030204" pitchFamily="49" charset="0"/>
              </a:rPr>
              <a:t>        std::cos(t) -   w(3) - w(2) - w(0)</a:t>
            </a:r>
          </a:p>
          <a:p>
            <a:pPr marL="1314450" lvl="3" indent="0">
              <a:buNone/>
            </a:pPr>
            <a:r>
              <a:rPr lang="en-US" sz="1600" dirty="0">
                <a:latin typeface="Consolas" panose="020B0609020204030204" pitchFamily="49" charset="0"/>
              </a:rPr>
              <a:t>    } };</a:t>
            </a:r>
          </a:p>
          <a:p>
            <a:pPr marL="1314450" lvl="3" indent="0">
              <a:buNone/>
            </a:pPr>
            <a:r>
              <a:rPr lang="en-US" sz="1600" dirty="0">
                <a:latin typeface="Consolas" panose="020B0609020204030204" pitchFamily="49" charset="0"/>
              </a:rPr>
              <a:t>}</a:t>
            </a:r>
          </a:p>
          <a:p>
            <a:pPr marL="0" indent="0">
              <a:buNone/>
            </a:pPr>
            <a:endParaRPr lang="en-US" dirty="0"/>
          </a:p>
          <a:p>
            <a:endParaRPr lang="en-US" sz="2400" dirty="0"/>
          </a:p>
          <a:p>
            <a:endParaRPr lang="en-US" sz="2400" dirty="0"/>
          </a:p>
          <a:p>
            <a:pPr marL="457200" lvl="1" indent="0">
              <a:buNone/>
            </a:pPr>
            <a:endParaRPr lang="en-US" sz="2300" dirty="0"/>
          </a:p>
          <a:p>
            <a:pPr marL="457200" lvl="1" indent="0">
              <a:buNone/>
            </a:pPr>
            <a:endParaRPr lang="en-US" sz="2400" dirty="0"/>
          </a:p>
          <a:p>
            <a:pPr lvl="0"/>
            <a:endParaRPr lang="en-US" dirty="0">
              <a:solidFill>
                <a:prstClr val="white"/>
              </a:solidFill>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solutions to systems of higher-order initial-value problems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6</a:t>
            </a:fld>
            <a:endParaRPr lang="en-CA"/>
          </a:p>
        </p:txBody>
      </p:sp>
      <p:graphicFrame>
        <p:nvGraphicFramePr>
          <p:cNvPr id="16" name="Object 15">
            <a:extLst>
              <a:ext uri="{FF2B5EF4-FFF2-40B4-BE49-F238E27FC236}">
                <a16:creationId xmlns:a16="http://schemas.microsoft.com/office/drawing/2014/main" id="{86F90C68-83FC-45DE-93D9-108872531D50}"/>
              </a:ext>
            </a:extLst>
          </p:cNvPr>
          <p:cNvGraphicFramePr>
            <a:graphicFrameLocks noChangeAspect="1"/>
          </p:cNvGraphicFramePr>
          <p:nvPr>
            <p:extLst>
              <p:ext uri="{D42A27DB-BD31-4B8C-83A1-F6EECF244321}">
                <p14:modId xmlns:p14="http://schemas.microsoft.com/office/powerpoint/2010/main" val="2992646397"/>
              </p:ext>
            </p:extLst>
          </p:nvPr>
        </p:nvGraphicFramePr>
        <p:xfrm>
          <a:off x="909638" y="2228850"/>
          <a:ext cx="4364037" cy="1706563"/>
        </p:xfrm>
        <a:graphic>
          <a:graphicData uri="http://schemas.openxmlformats.org/presentationml/2006/ole">
            <mc:AlternateContent xmlns:mc="http://schemas.openxmlformats.org/markup-compatibility/2006">
              <mc:Choice xmlns:v="urn:schemas-microsoft-com:vml" Requires="v">
                <p:oleObj name="Equation" r:id="rId5" imgW="2463480" imgH="965160" progId="Equation.DSMT4">
                  <p:embed/>
                </p:oleObj>
              </mc:Choice>
              <mc:Fallback>
                <p:oleObj name="Equation" r:id="rId5" imgW="2463480" imgH="965160" progId="Equation.DSMT4">
                  <p:embed/>
                  <p:pic>
                    <p:nvPicPr>
                      <p:cNvPr id="16" name="Object 15">
                        <a:extLst>
                          <a:ext uri="{FF2B5EF4-FFF2-40B4-BE49-F238E27FC236}">
                            <a16:creationId xmlns:a16="http://schemas.microsoft.com/office/drawing/2014/main" id="{86F90C68-83FC-45DE-93D9-108872531D50}"/>
                          </a:ext>
                        </a:extLst>
                      </p:cNvPr>
                      <p:cNvPicPr/>
                      <p:nvPr/>
                    </p:nvPicPr>
                    <p:blipFill>
                      <a:blip r:embed="rId6"/>
                      <a:stretch>
                        <a:fillRect/>
                      </a:stretch>
                    </p:blipFill>
                    <p:spPr>
                      <a:xfrm>
                        <a:off x="909638" y="2228850"/>
                        <a:ext cx="4364037" cy="1706563"/>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70E40524-E162-4BAF-B980-88BA969DFE38}"/>
              </a:ext>
            </a:extLst>
          </p:cNvPr>
          <p:cNvGraphicFramePr>
            <a:graphicFrameLocks noChangeAspect="1"/>
          </p:cNvGraphicFramePr>
          <p:nvPr>
            <p:extLst>
              <p:ext uri="{D42A27DB-BD31-4B8C-83A1-F6EECF244321}">
                <p14:modId xmlns:p14="http://schemas.microsoft.com/office/powerpoint/2010/main" val="4291968827"/>
              </p:ext>
            </p:extLst>
          </p:nvPr>
        </p:nvGraphicFramePr>
        <p:xfrm>
          <a:off x="5641975" y="2229301"/>
          <a:ext cx="1597025" cy="1752600"/>
        </p:xfrm>
        <a:graphic>
          <a:graphicData uri="http://schemas.openxmlformats.org/presentationml/2006/ole">
            <mc:AlternateContent xmlns:mc="http://schemas.openxmlformats.org/markup-compatibility/2006">
              <mc:Choice xmlns:v="urn:schemas-microsoft-com:vml" Requires="v">
                <p:oleObj name="Equation" r:id="rId7" imgW="901440" imgH="990360" progId="Equation.DSMT4">
                  <p:embed/>
                </p:oleObj>
              </mc:Choice>
              <mc:Fallback>
                <p:oleObj name="Equation" r:id="rId7" imgW="901440" imgH="990360" progId="Equation.DSMT4">
                  <p:embed/>
                  <p:pic>
                    <p:nvPicPr>
                      <p:cNvPr id="16" name="Object 15">
                        <a:extLst>
                          <a:ext uri="{FF2B5EF4-FFF2-40B4-BE49-F238E27FC236}">
                            <a16:creationId xmlns:a16="http://schemas.microsoft.com/office/drawing/2014/main" id="{86F90C68-83FC-45DE-93D9-108872531D50}"/>
                          </a:ext>
                        </a:extLst>
                      </p:cNvPr>
                      <p:cNvPicPr/>
                      <p:nvPr/>
                    </p:nvPicPr>
                    <p:blipFill>
                      <a:blip r:embed="rId8"/>
                      <a:stretch>
                        <a:fillRect/>
                      </a:stretch>
                    </p:blipFill>
                    <p:spPr>
                      <a:xfrm>
                        <a:off x="5641975" y="2229301"/>
                        <a:ext cx="1597025" cy="1752600"/>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6DBB3262-A2BF-498A-B91B-188EDB5ADE19}"/>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843125466"/>
      </p:ext>
    </p:extLst>
  </p:cSld>
  <p:clrMapOvr>
    <a:masterClrMapping/>
  </p:clrMapOvr>
  <mc:AlternateContent xmlns:mc="http://schemas.openxmlformats.org/markup-compatibility/2006">
    <mc:Choice xmlns:p14="http://schemas.microsoft.com/office/powerpoint/2010/main" Requires="p14">
      <p:transition spd="slow" p14:dur="2000" advTm="67133"/>
    </mc:Choice>
    <mc:Fallback>
      <p:transition spd="slow" advTm="671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3" end="1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11509-1767-4765-BEBD-546867F3A26A}"/>
              </a:ext>
            </a:extLst>
          </p:cNvPr>
          <p:cNvSpPr>
            <a:spLocks noGrp="1"/>
          </p:cNvSpPr>
          <p:nvPr>
            <p:ph type="title"/>
          </p:nvPr>
        </p:nvSpPr>
        <p:spPr/>
        <p:txBody>
          <a:bodyPr/>
          <a:lstStyle/>
          <a:p>
            <a:r>
              <a:rPr lang="en-US" dirty="0"/>
              <a:t>System of two 2</a:t>
            </a:r>
            <a:r>
              <a:rPr lang="en-US" baseline="30000" dirty="0"/>
              <a:t>nd</a:t>
            </a:r>
            <a:r>
              <a:rPr lang="en-US" dirty="0"/>
              <a:t>-order initial-value problems</a:t>
            </a:r>
          </a:p>
        </p:txBody>
      </p:sp>
      <p:sp>
        <p:nvSpPr>
          <p:cNvPr id="3" name="Content Placeholder 2">
            <a:extLst>
              <a:ext uri="{FF2B5EF4-FFF2-40B4-BE49-F238E27FC236}">
                <a16:creationId xmlns:a16="http://schemas.microsoft.com/office/drawing/2014/main" id="{1AF3B578-6652-48A1-8B97-C572A6284A56}"/>
              </a:ext>
            </a:extLst>
          </p:cNvPr>
          <p:cNvSpPr>
            <a:spLocks noGrp="1"/>
          </p:cNvSpPr>
          <p:nvPr>
            <p:ph idx="1"/>
          </p:nvPr>
        </p:nvSpPr>
        <p:spPr/>
        <p:txBody>
          <a:bodyPr/>
          <a:lstStyle/>
          <a:p>
            <a:r>
              <a:rPr lang="en-US" dirty="0"/>
              <a:t>Plotting the actual solution versus the </a:t>
            </a:r>
          </a:p>
        </p:txBody>
      </p:sp>
      <p:sp>
        <p:nvSpPr>
          <p:cNvPr id="4" name="Footer Placeholder 3">
            <a:extLst>
              <a:ext uri="{FF2B5EF4-FFF2-40B4-BE49-F238E27FC236}">
                <a16:creationId xmlns:a16="http://schemas.microsoft.com/office/drawing/2014/main" id="{F8722252-5EF8-4A21-B428-63BCF64A28EA}"/>
              </a:ext>
            </a:extLst>
          </p:cNvPr>
          <p:cNvSpPr>
            <a:spLocks noGrp="1"/>
          </p:cNvSpPr>
          <p:nvPr>
            <p:ph type="ftr" sz="quarter" idx="11"/>
          </p:nvPr>
        </p:nvSpPr>
        <p:spPr/>
        <p:txBody>
          <a:bodyPr/>
          <a:lstStyle/>
          <a:p>
            <a:r>
              <a:rPr lang="en-US"/>
              <a:t>Approximating solutions to systems of higher-order initial-value problems</a:t>
            </a:r>
            <a:endParaRPr lang="en-CA" dirty="0"/>
          </a:p>
        </p:txBody>
      </p:sp>
      <p:sp>
        <p:nvSpPr>
          <p:cNvPr id="5" name="Slide Number Placeholder 4">
            <a:extLst>
              <a:ext uri="{FF2B5EF4-FFF2-40B4-BE49-F238E27FC236}">
                <a16:creationId xmlns:a16="http://schemas.microsoft.com/office/drawing/2014/main" id="{95378D41-CA7A-43BC-9C1D-B00733695525}"/>
              </a:ext>
            </a:extLst>
          </p:cNvPr>
          <p:cNvSpPr>
            <a:spLocks noGrp="1"/>
          </p:cNvSpPr>
          <p:nvPr>
            <p:ph type="sldNum" sz="quarter" idx="12"/>
          </p:nvPr>
        </p:nvSpPr>
        <p:spPr/>
        <p:txBody>
          <a:bodyPr/>
          <a:lstStyle/>
          <a:p>
            <a:fld id="{42EF6DC8-DA9C-4533-8A40-BB00A2545AF8}" type="slidenum">
              <a:rPr lang="en-CA" smtClean="0"/>
              <a:pPr/>
              <a:t>7</a:t>
            </a:fld>
            <a:endParaRPr lang="en-CA"/>
          </a:p>
        </p:txBody>
      </p:sp>
      <p:pic>
        <p:nvPicPr>
          <p:cNvPr id="7" name="Picture 6">
            <a:extLst>
              <a:ext uri="{FF2B5EF4-FFF2-40B4-BE49-F238E27FC236}">
                <a16:creationId xmlns:a16="http://schemas.microsoft.com/office/drawing/2014/main" id="{BEC48002-00BA-4D32-A8AC-8ED700531E8C}"/>
              </a:ext>
            </a:extLst>
          </p:cNvPr>
          <p:cNvPicPr>
            <a:picLocks noChangeAspect="1"/>
          </p:cNvPicPr>
          <p:nvPr/>
        </p:nvPicPr>
        <p:blipFill>
          <a:blip r:embed="rId4"/>
          <a:stretch>
            <a:fillRect/>
          </a:stretch>
        </p:blipFill>
        <p:spPr>
          <a:xfrm>
            <a:off x="1504950" y="2374750"/>
            <a:ext cx="6134100" cy="3657600"/>
          </a:xfrm>
          <a:prstGeom prst="rect">
            <a:avLst/>
          </a:prstGeom>
        </p:spPr>
      </p:pic>
      <p:pic>
        <p:nvPicPr>
          <p:cNvPr id="8" name="Audio 7">
            <a:hlinkClick r:id="" action="ppaction://media"/>
            <a:extLst>
              <a:ext uri="{FF2B5EF4-FFF2-40B4-BE49-F238E27FC236}">
                <a16:creationId xmlns:a16="http://schemas.microsoft.com/office/drawing/2014/main" id="{5A8C1AD6-7A75-4305-94CA-03C15DFEB3E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79111721"/>
      </p:ext>
    </p:extLst>
  </p:cSld>
  <p:clrMapOvr>
    <a:masterClrMapping/>
  </p:clrMapOvr>
  <mc:AlternateContent xmlns:mc="http://schemas.openxmlformats.org/markup-compatibility/2006">
    <mc:Choice xmlns:p14="http://schemas.microsoft.com/office/powerpoint/2010/main" Requires="p14">
      <p:transition spd="slow" p14:dur="2000" advTm="30425"/>
    </mc:Choice>
    <mc:Fallback>
      <p:transition spd="slow" advTm="30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System of two 2</a:t>
            </a:r>
            <a:r>
              <a:rPr lang="en-US" baseline="30000" dirty="0"/>
              <a:t>nd</a:t>
            </a:r>
            <a:r>
              <a:rPr lang="en-US" dirty="0"/>
              <a:t>-order initial-value problems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146955" y="1510624"/>
            <a:ext cx="8229600" cy="4525963"/>
          </a:xfrm>
        </p:spPr>
        <p:txBody>
          <a:bodyPr/>
          <a:lstStyle/>
          <a:p>
            <a:pPr marL="0" indent="0">
              <a:buNone/>
            </a:pPr>
            <a:r>
              <a:rPr lang="en-US" sz="1600" dirty="0">
                <a:latin typeface="Consolas" panose="020B0609020204030204" pitchFamily="49" charset="0"/>
              </a:rPr>
              <a:t>     0           &lt; 1           -1            2            0        &gt;</a:t>
            </a:r>
          </a:p>
          <a:p>
            <a:pPr marL="0" indent="0">
              <a:buNone/>
            </a:pPr>
            <a:r>
              <a:rPr lang="en-US" sz="1600" dirty="0">
                <a:latin typeface="Consolas" panose="020B0609020204030204" pitchFamily="49" charset="0"/>
              </a:rPr>
              <a:t>     0.01        &lt; 0.9899507   -1.0098008    1.9999005   -0.0198502&gt;</a:t>
            </a:r>
          </a:p>
          <a:p>
            <a:pPr marL="0" indent="0">
              <a:buNone/>
            </a:pPr>
            <a:r>
              <a:rPr lang="en-US" sz="1600" dirty="0">
                <a:latin typeface="Consolas" panose="020B0609020204030204" pitchFamily="49" charset="0"/>
              </a:rPr>
              <a:t>     0.03        &lt; 0.9695678   -1.0282224    1.9991135   -0.0586547&gt;</a:t>
            </a:r>
          </a:p>
          <a:p>
            <a:pPr marL="0" indent="0">
              <a:buNone/>
            </a:pPr>
            <a:r>
              <a:rPr lang="en-US" sz="1600" dirty="0">
                <a:latin typeface="Consolas" panose="020B0609020204030204" pitchFamily="49" charset="0"/>
              </a:rPr>
              <a:t>     0.07        &lt; 0.9277737   -1.0604838    1.9952704   -0.1327130&gt;</a:t>
            </a:r>
          </a:p>
          <a:p>
            <a:pPr marL="0" indent="0">
              <a:buNone/>
            </a:pPr>
            <a:r>
              <a:rPr lang="en-US" sz="1600" dirty="0">
                <a:latin typeface="Consolas" panose="020B0609020204030204" pitchFamily="49" charset="0"/>
              </a:rPr>
              <a:t>     0.15        &lt; 0.8408958   -1.1077690    1.9791628   -0.2669310&gt;</a:t>
            </a:r>
          </a:p>
          <a:p>
            <a:pPr marL="0" indent="0">
              <a:buNone/>
            </a:pPr>
            <a:r>
              <a:rPr lang="en-US" sz="1600" dirty="0">
                <a:latin typeface="Consolas" panose="020B0609020204030204" pitchFamily="49" charset="0"/>
              </a:rPr>
              <a:t>     0.31        &lt; 0.6599369   -1.1418081    1.9182831   -0.4828253&gt;</a:t>
            </a:r>
          </a:p>
          <a:p>
            <a:pPr marL="0" indent="0">
              <a:buNone/>
            </a:pPr>
            <a:r>
              <a:rPr lang="en-US" sz="1600" dirty="0">
                <a:latin typeface="Consolas" panose="020B0609020204030204" pitchFamily="49" charset="0"/>
              </a:rPr>
              <a:t>     0.63        &lt; 0.3072558   -1.0298129    1.7176558   -0.7357848&gt;</a:t>
            </a:r>
          </a:p>
          <a:p>
            <a:pPr marL="0" indent="0">
              <a:buNone/>
            </a:pPr>
            <a:r>
              <a:rPr lang="en-US" sz="1600" dirty="0">
                <a:latin typeface="Consolas" panose="020B0609020204030204" pitchFamily="49" charset="0"/>
              </a:rPr>
              <a:t>     1.27        &lt;-0.1870949   -0.4857930    1.2033141   -0.8119151&gt;</a:t>
            </a:r>
          </a:p>
          <a:p>
            <a:pPr marL="0" indent="0">
              <a:buNone/>
            </a:pPr>
            <a:r>
              <a:rPr lang="en-US" sz="1600" dirty="0">
                <a:latin typeface="Consolas" panose="020B0609020204030204" pitchFamily="49" charset="0"/>
              </a:rPr>
              <a:t>     2.1015668   &lt;-0.3197583    0.0966596    0.5615785   -0.7482154&gt;</a:t>
            </a:r>
          </a:p>
          <a:p>
            <a:pPr marL="0" indent="0">
              <a:buNone/>
            </a:pPr>
            <a:r>
              <a:rPr lang="en-US" sz="1600" dirty="0">
                <a:latin typeface="Consolas" panose="020B0609020204030204" pitchFamily="49" charset="0"/>
              </a:rPr>
              <a:t>18   3.1015668   &lt;-0.1142981    0.2232183   -0.2015183   -0.7630420&gt;</a:t>
            </a:r>
          </a:p>
          <a:p>
            <a:pPr marL="0" indent="0">
              <a:buNone/>
            </a:pPr>
            <a:r>
              <a:rPr lang="en-US" sz="1600" dirty="0">
                <a:latin typeface="Consolas" panose="020B0609020204030204" pitchFamily="49" charset="0"/>
              </a:rPr>
              <a:t>     4.0791478   &lt; 0.0363239    0.0711120   -0.8282826   -0.4258318&gt;</a:t>
            </a:r>
          </a:p>
          <a:p>
            <a:pPr marL="0" indent="0">
              <a:buNone/>
            </a:pPr>
            <a:r>
              <a:rPr lang="en-US" sz="1600" dirty="0">
                <a:latin typeface="Consolas" panose="020B0609020204030204" pitchFamily="49" charset="0"/>
              </a:rPr>
              <a:t>     5.0504978   &lt; 0.0478470   -0.0300383   -0.8858265    0.3398003&gt;</a:t>
            </a:r>
          </a:p>
          <a:p>
            <a:pPr marL="0" indent="0">
              <a:buNone/>
            </a:pPr>
            <a:r>
              <a:rPr lang="en-US" sz="1600" dirty="0">
                <a:latin typeface="Consolas" panose="020B0609020204030204" pitchFamily="49" charset="0"/>
              </a:rPr>
              <a:t>     6.0504978   &lt; 0.0094451   -0.0317667   -0.1990892    0.9286665&gt;</a:t>
            </a:r>
          </a:p>
          <a:p>
            <a:pPr marL="0" indent="0">
              <a:buNone/>
            </a:pPr>
            <a:r>
              <a:rPr lang="en-US" sz="1600" dirty="0">
                <a:latin typeface="Consolas" panose="020B0609020204030204" pitchFamily="49" charset="0"/>
              </a:rPr>
              <a:t>     6.9858539   &lt;-0.0096116   -0.0052132    0.6446146    0.7403237&gt;</a:t>
            </a:r>
          </a:p>
          <a:p>
            <a:pPr marL="0" indent="0">
              <a:buNone/>
            </a:pPr>
            <a:r>
              <a:rPr lang="en-US" sz="1600" dirty="0">
                <a:latin typeface="Consolas" panose="020B0609020204030204" pitchFamily="49" charset="0"/>
              </a:rPr>
              <a:t>     7.9002755   &lt;-0.0081134    0.0075244    0.9883434   -0.0443953&gt;</a:t>
            </a:r>
          </a:p>
          <a:p>
            <a:pPr marL="0" indent="0">
              <a:buNone/>
            </a:pPr>
            <a:r>
              <a:rPr lang="en-US" sz="1600" dirty="0">
                <a:latin typeface="Consolas" panose="020B0609020204030204" pitchFamily="49" charset="0"/>
              </a:rPr>
              <a:t>     8.9002755   &lt;-0.0001790    0.0047968    0.4956264   -0.8559776&gt;</a:t>
            </a:r>
          </a:p>
          <a:p>
            <a:pPr marL="0" indent="0">
              <a:buNone/>
            </a:pPr>
            <a:r>
              <a:rPr lang="en-US" sz="1600" dirty="0">
                <a:latin typeface="Consolas" panose="020B0609020204030204" pitchFamily="49" charset="0"/>
              </a:rPr>
              <a:t>     9.8671404   &lt; 0.0035653   -0.0015659   -0.4269945   -0.8992590&gt;</a:t>
            </a:r>
          </a:p>
          <a:p>
            <a:pPr marL="0" indent="0">
              <a:buNone/>
            </a:pPr>
            <a:r>
              <a:rPr lang="en-US" sz="1600" dirty="0">
                <a:latin typeface="Consolas" panose="020B0609020204030204" pitchFamily="49" charset="0"/>
              </a:rPr>
              <a:t>     10.762308   &lt; 0.0023111   -0.0031120   -0.9703157   -0.2322476&gt;</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solutions to systems of higher-order initial-value problems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8</a:t>
            </a:fld>
            <a:endParaRPr lang="en-CA"/>
          </a:p>
        </p:txBody>
      </p:sp>
      <p:graphicFrame>
        <p:nvGraphicFramePr>
          <p:cNvPr id="7" name="Object 6">
            <a:extLst>
              <a:ext uri="{FF2B5EF4-FFF2-40B4-BE49-F238E27FC236}">
                <a16:creationId xmlns:a16="http://schemas.microsoft.com/office/drawing/2014/main" id="{6A13FB62-14E0-4FFA-99F9-CB09583F191C}"/>
              </a:ext>
            </a:extLst>
          </p:cNvPr>
          <p:cNvGraphicFramePr>
            <a:graphicFrameLocks noChangeAspect="1"/>
          </p:cNvGraphicFramePr>
          <p:nvPr>
            <p:extLst>
              <p:ext uri="{D42A27DB-BD31-4B8C-83A1-F6EECF244321}">
                <p14:modId xmlns:p14="http://schemas.microsoft.com/office/powerpoint/2010/main" val="750850134"/>
              </p:ext>
            </p:extLst>
          </p:nvPr>
        </p:nvGraphicFramePr>
        <p:xfrm>
          <a:off x="2161204" y="1102374"/>
          <a:ext cx="1267114" cy="408421"/>
        </p:xfrm>
        <a:graphic>
          <a:graphicData uri="http://schemas.openxmlformats.org/presentationml/2006/ole">
            <mc:AlternateContent xmlns:mc="http://schemas.openxmlformats.org/markup-compatibility/2006">
              <mc:Choice xmlns:v="urn:schemas-microsoft-com:vml" Requires="v">
                <p:oleObj name="Equation" r:id="rId5" imgW="787320" imgH="253800" progId="Equation.DSMT4">
                  <p:embed/>
                </p:oleObj>
              </mc:Choice>
              <mc:Fallback>
                <p:oleObj name="Equation" r:id="rId5" imgW="787320" imgH="253800" progId="Equation.DSMT4">
                  <p:embed/>
                  <p:pic>
                    <p:nvPicPr>
                      <p:cNvPr id="10" name="Object 9">
                        <a:extLst>
                          <a:ext uri="{FF2B5EF4-FFF2-40B4-BE49-F238E27FC236}">
                            <a16:creationId xmlns:a16="http://schemas.microsoft.com/office/drawing/2014/main" id="{68EC946C-BF69-4C8C-AEDE-9B3273EBD6E8}"/>
                          </a:ext>
                        </a:extLst>
                      </p:cNvPr>
                      <p:cNvPicPr/>
                      <p:nvPr/>
                    </p:nvPicPr>
                    <p:blipFill>
                      <a:blip r:embed="rId6"/>
                      <a:stretch>
                        <a:fillRect/>
                      </a:stretch>
                    </p:blipFill>
                    <p:spPr>
                      <a:xfrm>
                        <a:off x="2161204" y="1102374"/>
                        <a:ext cx="1267114" cy="408421"/>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DF0593A7-E647-468D-B20C-201BCC59CACA}"/>
              </a:ext>
            </a:extLst>
          </p:cNvPr>
          <p:cNvGraphicFramePr>
            <a:graphicFrameLocks noChangeAspect="1"/>
          </p:cNvGraphicFramePr>
          <p:nvPr>
            <p:extLst>
              <p:ext uri="{D42A27DB-BD31-4B8C-83A1-F6EECF244321}">
                <p14:modId xmlns:p14="http://schemas.microsoft.com/office/powerpoint/2010/main" val="2447752485"/>
              </p:ext>
            </p:extLst>
          </p:nvPr>
        </p:nvGraphicFramePr>
        <p:xfrm>
          <a:off x="3626674" y="1092272"/>
          <a:ext cx="1368136" cy="428625"/>
        </p:xfrm>
        <a:graphic>
          <a:graphicData uri="http://schemas.openxmlformats.org/presentationml/2006/ole">
            <mc:AlternateContent xmlns:mc="http://schemas.openxmlformats.org/markup-compatibility/2006">
              <mc:Choice xmlns:v="urn:schemas-microsoft-com:vml" Requires="v">
                <p:oleObj name="Equation" r:id="rId7" imgW="850680" imgH="266400" progId="Equation.DSMT4">
                  <p:embed/>
                </p:oleObj>
              </mc:Choice>
              <mc:Fallback>
                <p:oleObj name="Equation" r:id="rId7" imgW="850680" imgH="266400" progId="Equation.DSMT4">
                  <p:embed/>
                  <p:pic>
                    <p:nvPicPr>
                      <p:cNvPr id="7" name="Object 6">
                        <a:extLst>
                          <a:ext uri="{FF2B5EF4-FFF2-40B4-BE49-F238E27FC236}">
                            <a16:creationId xmlns:a16="http://schemas.microsoft.com/office/drawing/2014/main" id="{6A13FB62-14E0-4FFA-99F9-CB09583F191C}"/>
                          </a:ext>
                        </a:extLst>
                      </p:cNvPr>
                      <p:cNvPicPr/>
                      <p:nvPr/>
                    </p:nvPicPr>
                    <p:blipFill>
                      <a:blip r:embed="rId8"/>
                      <a:stretch>
                        <a:fillRect/>
                      </a:stretch>
                    </p:blipFill>
                    <p:spPr>
                      <a:xfrm>
                        <a:off x="3626674" y="1092272"/>
                        <a:ext cx="1368136" cy="428625"/>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8553DA83-6C6C-43A9-A8FE-D14702CE96EB}"/>
              </a:ext>
            </a:extLst>
          </p:cNvPr>
          <p:cNvGraphicFramePr>
            <a:graphicFrameLocks noChangeAspect="1"/>
          </p:cNvGraphicFramePr>
          <p:nvPr>
            <p:extLst>
              <p:ext uri="{D42A27DB-BD31-4B8C-83A1-F6EECF244321}">
                <p14:modId xmlns:p14="http://schemas.microsoft.com/office/powerpoint/2010/main" val="1044404150"/>
              </p:ext>
            </p:extLst>
          </p:nvPr>
        </p:nvGraphicFramePr>
        <p:xfrm>
          <a:off x="5062816" y="1102374"/>
          <a:ext cx="1245465" cy="408421"/>
        </p:xfrm>
        <a:graphic>
          <a:graphicData uri="http://schemas.openxmlformats.org/presentationml/2006/ole">
            <mc:AlternateContent xmlns:mc="http://schemas.openxmlformats.org/markup-compatibility/2006">
              <mc:Choice xmlns:v="urn:schemas-microsoft-com:vml" Requires="v">
                <p:oleObj name="Equation" r:id="rId9" imgW="774360" imgH="253800" progId="Equation.DSMT4">
                  <p:embed/>
                </p:oleObj>
              </mc:Choice>
              <mc:Fallback>
                <p:oleObj name="Equation" r:id="rId9" imgW="774360" imgH="253800" progId="Equation.DSMT4">
                  <p:embed/>
                  <p:pic>
                    <p:nvPicPr>
                      <p:cNvPr id="8" name="Object 7">
                        <a:extLst>
                          <a:ext uri="{FF2B5EF4-FFF2-40B4-BE49-F238E27FC236}">
                            <a16:creationId xmlns:a16="http://schemas.microsoft.com/office/drawing/2014/main" id="{DF0593A7-E647-468D-B20C-201BCC59CACA}"/>
                          </a:ext>
                        </a:extLst>
                      </p:cNvPr>
                      <p:cNvPicPr/>
                      <p:nvPr/>
                    </p:nvPicPr>
                    <p:blipFill>
                      <a:blip r:embed="rId10"/>
                      <a:stretch>
                        <a:fillRect/>
                      </a:stretch>
                    </p:blipFill>
                    <p:spPr>
                      <a:xfrm>
                        <a:off x="5062816" y="1102374"/>
                        <a:ext cx="1245465" cy="408421"/>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9C235CA1-B2B7-49E1-BA21-8E095231110D}"/>
              </a:ext>
            </a:extLst>
          </p:cNvPr>
          <p:cNvGraphicFramePr>
            <a:graphicFrameLocks noChangeAspect="1"/>
          </p:cNvGraphicFramePr>
          <p:nvPr>
            <p:extLst>
              <p:ext uri="{D42A27DB-BD31-4B8C-83A1-F6EECF244321}">
                <p14:modId xmlns:p14="http://schemas.microsoft.com/office/powerpoint/2010/main" val="3637401287"/>
              </p:ext>
            </p:extLst>
          </p:nvPr>
        </p:nvGraphicFramePr>
        <p:xfrm>
          <a:off x="6488894" y="1092272"/>
          <a:ext cx="1369580" cy="428625"/>
        </p:xfrm>
        <a:graphic>
          <a:graphicData uri="http://schemas.openxmlformats.org/presentationml/2006/ole">
            <mc:AlternateContent xmlns:mc="http://schemas.openxmlformats.org/markup-compatibility/2006">
              <mc:Choice xmlns:v="urn:schemas-microsoft-com:vml" Requires="v">
                <p:oleObj name="Equation" r:id="rId11" imgW="850680" imgH="266400" progId="Equation.DSMT4">
                  <p:embed/>
                </p:oleObj>
              </mc:Choice>
              <mc:Fallback>
                <p:oleObj name="Equation" r:id="rId11" imgW="850680" imgH="266400" progId="Equation.DSMT4">
                  <p:embed/>
                  <p:pic>
                    <p:nvPicPr>
                      <p:cNvPr id="10" name="Object 9">
                        <a:extLst>
                          <a:ext uri="{FF2B5EF4-FFF2-40B4-BE49-F238E27FC236}">
                            <a16:creationId xmlns:a16="http://schemas.microsoft.com/office/drawing/2014/main" id="{8553DA83-6C6C-43A9-A8FE-D14702CE96EB}"/>
                          </a:ext>
                        </a:extLst>
                      </p:cNvPr>
                      <p:cNvPicPr/>
                      <p:nvPr/>
                    </p:nvPicPr>
                    <p:blipFill>
                      <a:blip r:embed="rId12"/>
                      <a:stretch>
                        <a:fillRect/>
                      </a:stretch>
                    </p:blipFill>
                    <p:spPr>
                      <a:xfrm>
                        <a:off x="6488894" y="1092272"/>
                        <a:ext cx="1369580" cy="428625"/>
                      </a:xfrm>
                      <a:prstGeom prst="rect">
                        <a:avLst/>
                      </a:prstGeom>
                    </p:spPr>
                  </p:pic>
                </p:oleObj>
              </mc:Fallback>
            </mc:AlternateContent>
          </a:graphicData>
        </a:graphic>
      </p:graphicFrame>
      <p:pic>
        <p:nvPicPr>
          <p:cNvPr id="12" name="Audio 11">
            <a:hlinkClick r:id="" action="ppaction://media"/>
            <a:extLst>
              <a:ext uri="{FF2B5EF4-FFF2-40B4-BE49-F238E27FC236}">
                <a16:creationId xmlns:a16="http://schemas.microsoft.com/office/drawing/2014/main" id="{C17813E5-EE11-4E36-89FE-9AA9FD1FA348}"/>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275524726"/>
      </p:ext>
    </p:extLst>
  </p:cSld>
  <p:clrMapOvr>
    <a:masterClrMapping/>
  </p:clrMapOvr>
  <mc:AlternateContent xmlns:mc="http://schemas.openxmlformats.org/markup-compatibility/2006">
    <mc:Choice xmlns:p14="http://schemas.microsoft.com/office/powerpoint/2010/main" Requires="p14">
      <p:transition spd="slow" p14:dur="2000" advTm="134188"/>
    </mc:Choice>
    <mc:Fallback>
      <p:transition spd="slow" advTm="1341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Other systems higher-order</a:t>
            </a:r>
            <a:br>
              <a:rPr lang="en-US" dirty="0"/>
            </a:br>
            <a:r>
              <a:rPr lang="en-US" dirty="0"/>
              <a:t>initial-value problems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Thus, if we had four coupled </a:t>
            </a:r>
            <a:r>
              <a:rPr lang="en-US" cap="small" dirty="0"/>
              <a:t>ode</a:t>
            </a:r>
            <a:r>
              <a:rPr lang="en-US" dirty="0"/>
              <a:t>s:</a:t>
            </a:r>
          </a:p>
          <a:p>
            <a:endParaRPr lang="en-US" sz="2400" dirty="0"/>
          </a:p>
          <a:p>
            <a:endParaRPr lang="en-US" sz="2400" dirty="0"/>
          </a:p>
          <a:p>
            <a:endParaRPr lang="en-US" sz="2400" dirty="0"/>
          </a:p>
          <a:p>
            <a:pPr lvl="1"/>
            <a:endParaRPr lang="en-US" sz="2300" dirty="0"/>
          </a:p>
          <a:p>
            <a:pPr lvl="1"/>
            <a:endParaRPr lang="en-US" sz="2300" dirty="0"/>
          </a:p>
          <a:p>
            <a:pPr lvl="1"/>
            <a:endParaRPr lang="en-US" sz="2300" dirty="0"/>
          </a:p>
          <a:p>
            <a:pPr lvl="1"/>
            <a:r>
              <a:rPr lang="en-US" sz="2300" dirty="0"/>
              <a:t>This requires eleven initial conditions</a:t>
            </a:r>
          </a:p>
          <a:p>
            <a:pPr lvl="1"/>
            <a:r>
              <a:rPr lang="en-US" sz="2300" dirty="0"/>
              <a:t>This would require us to define a system of eleven 1</a:t>
            </a:r>
            <a:r>
              <a:rPr lang="en-US" sz="2300" baseline="30000" dirty="0"/>
              <a:t>st</a:t>
            </a:r>
            <a:r>
              <a:rPr lang="en-US" sz="2300" dirty="0"/>
              <a:t>-order initial-value problems</a:t>
            </a:r>
          </a:p>
          <a:p>
            <a:pPr marL="457200" lvl="1" indent="0">
              <a:buNone/>
            </a:pPr>
            <a:endParaRPr lang="en-US" sz="2400" dirty="0"/>
          </a:p>
          <a:p>
            <a:pPr lvl="0"/>
            <a:endParaRPr lang="en-US" dirty="0">
              <a:solidFill>
                <a:prstClr val="white"/>
              </a:solidFill>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solutions to systems of higher-order initial-value problems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9</a:t>
            </a:fld>
            <a:endParaRPr lang="en-CA"/>
          </a:p>
        </p:txBody>
      </p:sp>
      <p:graphicFrame>
        <p:nvGraphicFramePr>
          <p:cNvPr id="7" name="Object 6">
            <a:extLst>
              <a:ext uri="{FF2B5EF4-FFF2-40B4-BE49-F238E27FC236}">
                <a16:creationId xmlns:a16="http://schemas.microsoft.com/office/drawing/2014/main" id="{4C3F4D33-43DC-4C75-A4E4-4FF1362EED5E}"/>
              </a:ext>
            </a:extLst>
          </p:cNvPr>
          <p:cNvGraphicFramePr>
            <a:graphicFrameLocks noChangeAspect="1"/>
          </p:cNvGraphicFramePr>
          <p:nvPr>
            <p:extLst>
              <p:ext uri="{D42A27DB-BD31-4B8C-83A1-F6EECF244321}">
                <p14:modId xmlns:p14="http://schemas.microsoft.com/office/powerpoint/2010/main" val="2827720295"/>
              </p:ext>
            </p:extLst>
          </p:nvPr>
        </p:nvGraphicFramePr>
        <p:xfrm>
          <a:off x="2963861" y="2139156"/>
          <a:ext cx="3216275" cy="2289175"/>
        </p:xfrm>
        <a:graphic>
          <a:graphicData uri="http://schemas.openxmlformats.org/presentationml/2006/ole">
            <mc:AlternateContent xmlns:mc="http://schemas.openxmlformats.org/markup-compatibility/2006">
              <mc:Choice xmlns:v="urn:schemas-microsoft-com:vml" Requires="v">
                <p:oleObj name="Equation" r:id="rId5" imgW="1815840" imgH="1295280" progId="Equation.DSMT4">
                  <p:embed/>
                </p:oleObj>
              </mc:Choice>
              <mc:Fallback>
                <p:oleObj name="Equation" r:id="rId5" imgW="1815840" imgH="1295280" progId="Equation.DSMT4">
                  <p:embed/>
                  <p:pic>
                    <p:nvPicPr>
                      <p:cNvPr id="7" name="Object 6">
                        <a:extLst>
                          <a:ext uri="{FF2B5EF4-FFF2-40B4-BE49-F238E27FC236}">
                            <a16:creationId xmlns:a16="http://schemas.microsoft.com/office/drawing/2014/main" id="{4C3F4D33-43DC-4C75-A4E4-4FF1362EED5E}"/>
                          </a:ext>
                        </a:extLst>
                      </p:cNvPr>
                      <p:cNvPicPr/>
                      <p:nvPr/>
                    </p:nvPicPr>
                    <p:blipFill>
                      <a:blip r:embed="rId6"/>
                      <a:stretch>
                        <a:fillRect/>
                      </a:stretch>
                    </p:blipFill>
                    <p:spPr>
                      <a:xfrm>
                        <a:off x="2963861" y="2139156"/>
                        <a:ext cx="3216275" cy="2289175"/>
                      </a:xfrm>
                      <a:prstGeom prst="rect">
                        <a:avLst/>
                      </a:prstGeom>
                    </p:spPr>
                  </p:pic>
                </p:oleObj>
              </mc:Fallback>
            </mc:AlternateContent>
          </a:graphicData>
        </a:graphic>
      </p:graphicFrame>
      <p:pic>
        <p:nvPicPr>
          <p:cNvPr id="10" name="Audio 9">
            <a:hlinkClick r:id="" action="ppaction://media"/>
            <a:extLst>
              <a:ext uri="{FF2B5EF4-FFF2-40B4-BE49-F238E27FC236}">
                <a16:creationId xmlns:a16="http://schemas.microsoft.com/office/drawing/2014/main" id="{0A58024A-B86D-4A2E-A6E3-270CC91CDE4E}"/>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897111813"/>
      </p:ext>
    </p:extLst>
  </p:cSld>
  <p:clrMapOvr>
    <a:masterClrMapping/>
  </p:clrMapOvr>
  <mc:AlternateContent xmlns:mc="http://schemas.openxmlformats.org/markup-compatibility/2006">
    <mc:Choice xmlns:p14="http://schemas.microsoft.com/office/powerpoint/2010/main" Requires="p14">
      <p:transition spd="slow" p14:dur="2000" advTm="43706"/>
    </mc:Choice>
    <mc:Fallback>
      <p:transition spd="slow" advTm="43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0"/>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3.7"/>
</p:tagLst>
</file>

<file path=ppt/tags/tag2.xml><?xml version="1.0" encoding="utf-8"?>
<p:tagLst xmlns:a="http://schemas.openxmlformats.org/drawingml/2006/main" xmlns:r="http://schemas.openxmlformats.org/officeDocument/2006/relationships" xmlns:p="http://schemas.openxmlformats.org/presentationml/2006/main">
  <p:tag name="TIMING" val="|37|3.5|6.6"/>
</p:tagLst>
</file>

<file path=ppt/tags/tag3.xml><?xml version="1.0" encoding="utf-8"?>
<p:tagLst xmlns:a="http://schemas.openxmlformats.org/drawingml/2006/main" xmlns:r="http://schemas.openxmlformats.org/officeDocument/2006/relationships" xmlns:p="http://schemas.openxmlformats.org/presentationml/2006/main">
  <p:tag name="TIMING" val="|27.6|8.2|56.2"/>
</p:tagLst>
</file>

<file path=ppt/tags/tag4.xml><?xml version="1.0" encoding="utf-8"?>
<p:tagLst xmlns:a="http://schemas.openxmlformats.org/drawingml/2006/main" xmlns:r="http://schemas.openxmlformats.org/officeDocument/2006/relationships" xmlns:p="http://schemas.openxmlformats.org/presentationml/2006/main">
  <p:tag name="TIMING" val="|14.8|12.7"/>
</p:tagLst>
</file>

<file path=ppt/tags/tag5.xml><?xml version="1.0" encoding="utf-8"?>
<p:tagLst xmlns:a="http://schemas.openxmlformats.org/drawingml/2006/main" xmlns:r="http://schemas.openxmlformats.org/officeDocument/2006/relationships" xmlns:p="http://schemas.openxmlformats.org/presentationml/2006/main">
  <p:tag name="TIMING" val="|57.2|29.4|8.7|16.6"/>
</p:tagLst>
</file>

<file path=ppt/tags/tag6.xml><?xml version="1.0" encoding="utf-8"?>
<p:tagLst xmlns:a="http://schemas.openxmlformats.org/drawingml/2006/main" xmlns:r="http://schemas.openxmlformats.org/officeDocument/2006/relationships" xmlns:p="http://schemas.openxmlformats.org/presentationml/2006/main">
  <p:tag name="TIMING" val="|22.4|6.3"/>
</p:tagLst>
</file>

<file path=ppt/tags/tag7.xml><?xml version="1.0" encoding="utf-8"?>
<p:tagLst xmlns:a="http://schemas.openxmlformats.org/drawingml/2006/main" xmlns:r="http://schemas.openxmlformats.org/officeDocument/2006/relationships" xmlns:p="http://schemas.openxmlformats.org/presentationml/2006/main">
  <p:tag name="TIMING" val="|23.7"/>
</p:tagLst>
</file>

<file path=ppt/tags/tag8.xml><?xml version="1.0" encoding="utf-8"?>
<p:tagLst xmlns:a="http://schemas.openxmlformats.org/drawingml/2006/main" xmlns:r="http://schemas.openxmlformats.org/officeDocument/2006/relationships" xmlns:p="http://schemas.openxmlformats.org/presentationml/2006/main">
  <p:tag name="TIMING" val="|32.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101738</TotalTime>
  <Words>811</Words>
  <Application>Microsoft Office PowerPoint</Application>
  <PresentationFormat>On-screen Show (4:3)</PresentationFormat>
  <Paragraphs>130</Paragraphs>
  <Slides>15</Slides>
  <Notes>0</Notes>
  <HiddenSlides>0</HiddenSlides>
  <MMClips>15</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15</vt:i4>
      </vt:variant>
    </vt:vector>
  </HeadingPairs>
  <TitlesOfParts>
    <vt:vector size="25" baseType="lpstr">
      <vt:lpstr>Arial</vt:lpstr>
      <vt:lpstr>Bookman Old Style</vt:lpstr>
      <vt:lpstr>Calibri</vt:lpstr>
      <vt:lpstr>Cambria</vt:lpstr>
      <vt:lpstr>Consolas</vt:lpstr>
      <vt:lpstr>Constantia</vt:lpstr>
      <vt:lpstr>Georgia</vt:lpstr>
      <vt:lpstr>Times New Roman</vt:lpstr>
      <vt:lpstr>Office Theme</vt:lpstr>
      <vt:lpstr>MathType 6.0 Equation</vt:lpstr>
      <vt:lpstr>Approximating solutions to systems of higher-order initial-value problems</vt:lpstr>
      <vt:lpstr>Introduction</vt:lpstr>
      <vt:lpstr>System of two 2nd-order initial-value problems</vt:lpstr>
      <vt:lpstr>System of two 2nd-order initial-value problems</vt:lpstr>
      <vt:lpstr>System of two 2nd-order initial-value problems</vt:lpstr>
      <vt:lpstr>System of two 2nd-order initial-value problems</vt:lpstr>
      <vt:lpstr>System of two 2nd-order initial-value problems</vt:lpstr>
      <vt:lpstr>System of two 2nd-order initial-value problems</vt:lpstr>
      <vt:lpstr>Other systems higher-order initial-value problems</vt:lpstr>
      <vt:lpstr>Other systems higher-order initial-value problems</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Harder</cp:lastModifiedBy>
  <cp:revision>1712</cp:revision>
  <dcterms:created xsi:type="dcterms:W3CDTF">2020-04-30T19:27:29Z</dcterms:created>
  <dcterms:modified xsi:type="dcterms:W3CDTF">2021-03-18T06:05:57Z</dcterms:modified>
</cp:coreProperties>
</file>